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309" r:id="rId2"/>
    <p:sldId id="329" r:id="rId3"/>
    <p:sldId id="332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8" r:id="rId15"/>
    <p:sldId id="344" r:id="rId16"/>
    <p:sldId id="349" r:id="rId17"/>
    <p:sldId id="273" r:id="rId18"/>
  </p:sldIdLst>
  <p:sldSz cx="13817600" cy="77724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43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A365D"/>
    <a:srgbClr val="FABE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1" autoAdjust="0"/>
    <p:restoredTop sz="86420"/>
  </p:normalViewPr>
  <p:slideViewPr>
    <p:cSldViewPr snapToGrid="0">
      <p:cViewPr>
        <p:scale>
          <a:sx n="92" d="100"/>
          <a:sy n="92" d="100"/>
        </p:scale>
        <p:origin x="-448" y="280"/>
      </p:cViewPr>
      <p:guideLst>
        <p:guide orient="horz" pos="2448"/>
        <p:guide pos="4352"/>
      </p:guideLst>
    </p:cSldViewPr>
  </p:slideViewPr>
  <p:outlineViewPr>
    <p:cViewPr>
      <p:scale>
        <a:sx n="33" d="100"/>
        <a:sy n="33" d="100"/>
      </p:scale>
      <p:origin x="0" y="-817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D83843-79EF-5D45-80D3-2F3861F443FB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B2A36FEB-A7FA-494F-AF0A-C690E7E21142}">
      <dgm:prSet phldrT="[Text]"/>
      <dgm:spPr/>
      <dgm:t>
        <a:bodyPr/>
        <a:lstStyle/>
        <a:p>
          <a:r>
            <a:rPr lang="en-US" dirty="0"/>
            <a:t>Configure </a:t>
          </a:r>
          <a:r>
            <a:rPr lang="en-US"/>
            <a:t>Motor Driver </a:t>
          </a:r>
          <a:endParaRPr lang="en-US" dirty="0"/>
        </a:p>
      </dgm:t>
    </dgm:pt>
    <dgm:pt modelId="{8B27976F-3A46-6448-97BC-638EDA42E87B}" type="parTrans" cxnId="{317B5148-520B-9648-B6AE-42E8CD2EBF55}">
      <dgm:prSet/>
      <dgm:spPr/>
      <dgm:t>
        <a:bodyPr/>
        <a:lstStyle/>
        <a:p>
          <a:endParaRPr lang="en-US"/>
        </a:p>
      </dgm:t>
    </dgm:pt>
    <dgm:pt modelId="{14EC0B09-351F-BE40-837F-8AFA230AE1A1}" type="sibTrans" cxnId="{317B5148-520B-9648-B6AE-42E8CD2EBF55}">
      <dgm:prSet/>
      <dgm:spPr/>
      <dgm:t>
        <a:bodyPr/>
        <a:lstStyle/>
        <a:p>
          <a:endParaRPr lang="en-US"/>
        </a:p>
      </dgm:t>
    </dgm:pt>
    <dgm:pt modelId="{0D40BB66-6CEC-E64B-9742-C9E5716BB7DC}">
      <dgm:prSet phldrT="[Text]"/>
      <dgm:spPr/>
      <dgm:t>
        <a:bodyPr/>
        <a:lstStyle/>
        <a:p>
          <a:r>
            <a:rPr lang="en-US" dirty="0"/>
            <a:t>Connect to </a:t>
          </a:r>
          <a:r>
            <a:rPr lang="en-US" dirty="0" err="1"/>
            <a:t>BlimpNet</a:t>
          </a:r>
          <a:endParaRPr lang="en-US" dirty="0"/>
        </a:p>
      </dgm:t>
    </dgm:pt>
    <dgm:pt modelId="{D9F68F59-B395-CD49-B00B-721244BA0784}" type="parTrans" cxnId="{CDB6BFE7-3889-C341-B164-803F2D0132D7}">
      <dgm:prSet/>
      <dgm:spPr/>
      <dgm:t>
        <a:bodyPr/>
        <a:lstStyle/>
        <a:p>
          <a:endParaRPr lang="en-US"/>
        </a:p>
      </dgm:t>
    </dgm:pt>
    <dgm:pt modelId="{DCB97129-403E-DE42-B617-819F8E01B697}" type="sibTrans" cxnId="{CDB6BFE7-3889-C341-B164-803F2D0132D7}">
      <dgm:prSet/>
      <dgm:spPr/>
      <dgm:t>
        <a:bodyPr/>
        <a:lstStyle/>
        <a:p>
          <a:endParaRPr lang="en-US"/>
        </a:p>
      </dgm:t>
    </dgm:pt>
    <dgm:pt modelId="{B84F5F86-00F6-C54D-BBA7-BDBB41135FE2}">
      <dgm:prSet phldrT="[Text]"/>
      <dgm:spPr>
        <a:ln>
          <a:solidFill>
            <a:schemeClr val="bg1"/>
          </a:solidFill>
        </a:ln>
      </dgm:spPr>
      <dgm:t>
        <a:bodyPr/>
        <a:lstStyle/>
        <a:p>
          <a:r>
            <a:rPr lang="en-US" dirty="0"/>
            <a:t>Calibrate IMU</a:t>
          </a:r>
        </a:p>
      </dgm:t>
    </dgm:pt>
    <dgm:pt modelId="{7AD7C0F5-C368-FD47-8E26-8F4E1F0865DD}" type="parTrans" cxnId="{718E075B-C51E-2E4B-890D-1E231F11C2AE}">
      <dgm:prSet/>
      <dgm:spPr/>
      <dgm:t>
        <a:bodyPr/>
        <a:lstStyle/>
        <a:p>
          <a:endParaRPr lang="en-US"/>
        </a:p>
      </dgm:t>
    </dgm:pt>
    <dgm:pt modelId="{4A32236A-68C1-D24B-99E6-1653ADFF981D}" type="sibTrans" cxnId="{718E075B-C51E-2E4B-890D-1E231F11C2AE}">
      <dgm:prSet/>
      <dgm:spPr/>
      <dgm:t>
        <a:bodyPr/>
        <a:lstStyle/>
        <a:p>
          <a:endParaRPr lang="en-US"/>
        </a:p>
      </dgm:t>
    </dgm:pt>
    <dgm:pt modelId="{0B819819-052E-B543-8729-7217033C4460}">
      <dgm:prSet/>
      <dgm:spPr/>
      <dgm:t>
        <a:bodyPr/>
        <a:lstStyle/>
        <a:p>
          <a:r>
            <a:rPr lang="en-US" dirty="0"/>
            <a:t>Begin Firing Pings</a:t>
          </a:r>
        </a:p>
      </dgm:t>
    </dgm:pt>
    <dgm:pt modelId="{861F5CA4-0F31-714B-8622-BE3D2222206E}" type="parTrans" cxnId="{B10044C9-C061-F648-9BC9-B2222E8E119B}">
      <dgm:prSet/>
      <dgm:spPr/>
      <dgm:t>
        <a:bodyPr/>
        <a:lstStyle/>
        <a:p>
          <a:endParaRPr lang="en-US"/>
        </a:p>
      </dgm:t>
    </dgm:pt>
    <dgm:pt modelId="{67CB8619-0076-A742-A447-149BE35A908A}" type="sibTrans" cxnId="{B10044C9-C061-F648-9BC9-B2222E8E119B}">
      <dgm:prSet/>
      <dgm:spPr/>
      <dgm:t>
        <a:bodyPr/>
        <a:lstStyle/>
        <a:p>
          <a:endParaRPr lang="en-US"/>
        </a:p>
      </dgm:t>
    </dgm:pt>
    <dgm:pt modelId="{11032907-8913-B04C-8984-EE2D81F4643F}" type="pres">
      <dgm:prSet presAssocID="{BCD83843-79EF-5D45-80D3-2F3861F443FB}" presName="Name0" presStyleCnt="0">
        <dgm:presLayoutVars>
          <dgm:dir/>
          <dgm:resizeHandles val="exact"/>
        </dgm:presLayoutVars>
      </dgm:prSet>
      <dgm:spPr/>
    </dgm:pt>
    <dgm:pt modelId="{BC449AFB-DC08-8E4C-B6EB-02676D9D7B84}" type="pres">
      <dgm:prSet presAssocID="{B2A36FEB-A7FA-494F-AF0A-C690E7E21142}" presName="node" presStyleLbl="node1" presStyleIdx="0" presStyleCnt="4">
        <dgm:presLayoutVars>
          <dgm:bulletEnabled val="1"/>
        </dgm:presLayoutVars>
      </dgm:prSet>
      <dgm:spPr/>
    </dgm:pt>
    <dgm:pt modelId="{FED189D0-CC78-4244-B7F6-66088FD6C47F}" type="pres">
      <dgm:prSet presAssocID="{14EC0B09-351F-BE40-837F-8AFA230AE1A1}" presName="sibTrans" presStyleLbl="sibTrans2D1" presStyleIdx="0" presStyleCnt="3"/>
      <dgm:spPr/>
    </dgm:pt>
    <dgm:pt modelId="{ED9D1047-FF98-284D-A29A-53DE8E755DE5}" type="pres">
      <dgm:prSet presAssocID="{14EC0B09-351F-BE40-837F-8AFA230AE1A1}" presName="connectorText" presStyleLbl="sibTrans2D1" presStyleIdx="0" presStyleCnt="3"/>
      <dgm:spPr/>
    </dgm:pt>
    <dgm:pt modelId="{B20CFACF-13E5-9645-AA34-0648336D9206}" type="pres">
      <dgm:prSet presAssocID="{0D40BB66-6CEC-E64B-9742-C9E5716BB7DC}" presName="node" presStyleLbl="node1" presStyleIdx="1" presStyleCnt="4">
        <dgm:presLayoutVars>
          <dgm:bulletEnabled val="1"/>
        </dgm:presLayoutVars>
      </dgm:prSet>
      <dgm:spPr/>
    </dgm:pt>
    <dgm:pt modelId="{B0887E9B-CC11-944F-8AEA-2EE7C74AC386}" type="pres">
      <dgm:prSet presAssocID="{DCB97129-403E-DE42-B617-819F8E01B697}" presName="sibTrans" presStyleLbl="sibTrans2D1" presStyleIdx="1" presStyleCnt="3"/>
      <dgm:spPr/>
    </dgm:pt>
    <dgm:pt modelId="{C82B1667-D200-5344-992E-3B25EACD5044}" type="pres">
      <dgm:prSet presAssocID="{DCB97129-403E-DE42-B617-819F8E01B697}" presName="connectorText" presStyleLbl="sibTrans2D1" presStyleIdx="1" presStyleCnt="3"/>
      <dgm:spPr/>
    </dgm:pt>
    <dgm:pt modelId="{62724BCF-EC47-FC4A-AA84-F03B11EBA26B}" type="pres">
      <dgm:prSet presAssocID="{B84F5F86-00F6-C54D-BBA7-BDBB41135FE2}" presName="node" presStyleLbl="node1" presStyleIdx="2" presStyleCnt="4">
        <dgm:presLayoutVars>
          <dgm:bulletEnabled val="1"/>
        </dgm:presLayoutVars>
      </dgm:prSet>
      <dgm:spPr/>
    </dgm:pt>
    <dgm:pt modelId="{4F061937-260F-F443-9F32-5042EBFDE53C}" type="pres">
      <dgm:prSet presAssocID="{4A32236A-68C1-D24B-99E6-1653ADFF981D}" presName="sibTrans" presStyleLbl="sibTrans2D1" presStyleIdx="2" presStyleCnt="3"/>
      <dgm:spPr/>
    </dgm:pt>
    <dgm:pt modelId="{B5CB1367-EFC5-9C4E-91C3-11E69A1A2A72}" type="pres">
      <dgm:prSet presAssocID="{4A32236A-68C1-D24B-99E6-1653ADFF981D}" presName="connectorText" presStyleLbl="sibTrans2D1" presStyleIdx="2" presStyleCnt="3"/>
      <dgm:spPr/>
    </dgm:pt>
    <dgm:pt modelId="{B5C678E2-6360-FD4D-9B83-B1D05DA5A5FD}" type="pres">
      <dgm:prSet presAssocID="{0B819819-052E-B543-8729-7217033C4460}" presName="node" presStyleLbl="node1" presStyleIdx="3" presStyleCnt="4">
        <dgm:presLayoutVars>
          <dgm:bulletEnabled val="1"/>
        </dgm:presLayoutVars>
      </dgm:prSet>
      <dgm:spPr/>
    </dgm:pt>
  </dgm:ptLst>
  <dgm:cxnLst>
    <dgm:cxn modelId="{D710A028-A080-9C4B-861E-A31FB503FDEE}" type="presOf" srcId="{BCD83843-79EF-5D45-80D3-2F3861F443FB}" destId="{11032907-8913-B04C-8984-EE2D81F4643F}" srcOrd="0" destOrd="0" presId="urn:microsoft.com/office/officeart/2005/8/layout/process1"/>
    <dgm:cxn modelId="{DB89F433-5CAE-7049-9267-72C8E5D0912A}" type="presOf" srcId="{B84F5F86-00F6-C54D-BBA7-BDBB41135FE2}" destId="{62724BCF-EC47-FC4A-AA84-F03B11EBA26B}" srcOrd="0" destOrd="0" presId="urn:microsoft.com/office/officeart/2005/8/layout/process1"/>
    <dgm:cxn modelId="{84A3DA39-5FFB-0246-A367-B31C16691856}" type="presOf" srcId="{0D40BB66-6CEC-E64B-9742-C9E5716BB7DC}" destId="{B20CFACF-13E5-9645-AA34-0648336D9206}" srcOrd="0" destOrd="0" presId="urn:microsoft.com/office/officeart/2005/8/layout/process1"/>
    <dgm:cxn modelId="{852F2343-DB58-D341-B7AE-FB963E810B36}" type="presOf" srcId="{4A32236A-68C1-D24B-99E6-1653ADFF981D}" destId="{B5CB1367-EFC5-9C4E-91C3-11E69A1A2A72}" srcOrd="1" destOrd="0" presId="urn:microsoft.com/office/officeart/2005/8/layout/process1"/>
    <dgm:cxn modelId="{D187E946-9652-6941-928D-A75F8A935C38}" type="presOf" srcId="{0B819819-052E-B543-8729-7217033C4460}" destId="{B5C678E2-6360-FD4D-9B83-B1D05DA5A5FD}" srcOrd="0" destOrd="0" presId="urn:microsoft.com/office/officeart/2005/8/layout/process1"/>
    <dgm:cxn modelId="{317B5148-520B-9648-B6AE-42E8CD2EBF55}" srcId="{BCD83843-79EF-5D45-80D3-2F3861F443FB}" destId="{B2A36FEB-A7FA-494F-AF0A-C690E7E21142}" srcOrd="0" destOrd="0" parTransId="{8B27976F-3A46-6448-97BC-638EDA42E87B}" sibTransId="{14EC0B09-351F-BE40-837F-8AFA230AE1A1}"/>
    <dgm:cxn modelId="{0D23634C-E08E-F643-A1D8-FF10183C7C87}" type="presOf" srcId="{DCB97129-403E-DE42-B617-819F8E01B697}" destId="{C82B1667-D200-5344-992E-3B25EACD5044}" srcOrd="1" destOrd="0" presId="urn:microsoft.com/office/officeart/2005/8/layout/process1"/>
    <dgm:cxn modelId="{718E075B-C51E-2E4B-890D-1E231F11C2AE}" srcId="{BCD83843-79EF-5D45-80D3-2F3861F443FB}" destId="{B84F5F86-00F6-C54D-BBA7-BDBB41135FE2}" srcOrd="2" destOrd="0" parTransId="{7AD7C0F5-C368-FD47-8E26-8F4E1F0865DD}" sibTransId="{4A32236A-68C1-D24B-99E6-1653ADFF981D}"/>
    <dgm:cxn modelId="{B7C8A37F-AC30-8240-8290-C65B3417AEE1}" type="presOf" srcId="{DCB97129-403E-DE42-B617-819F8E01B697}" destId="{B0887E9B-CC11-944F-8AEA-2EE7C74AC386}" srcOrd="0" destOrd="0" presId="urn:microsoft.com/office/officeart/2005/8/layout/process1"/>
    <dgm:cxn modelId="{98222790-0488-B047-9EE0-7CED72155C5F}" type="presOf" srcId="{14EC0B09-351F-BE40-837F-8AFA230AE1A1}" destId="{FED189D0-CC78-4244-B7F6-66088FD6C47F}" srcOrd="0" destOrd="0" presId="urn:microsoft.com/office/officeart/2005/8/layout/process1"/>
    <dgm:cxn modelId="{3A1993C3-8920-A142-9918-08B101781980}" type="presOf" srcId="{B2A36FEB-A7FA-494F-AF0A-C690E7E21142}" destId="{BC449AFB-DC08-8E4C-B6EB-02676D9D7B84}" srcOrd="0" destOrd="0" presId="urn:microsoft.com/office/officeart/2005/8/layout/process1"/>
    <dgm:cxn modelId="{B10044C9-C061-F648-9BC9-B2222E8E119B}" srcId="{BCD83843-79EF-5D45-80D3-2F3861F443FB}" destId="{0B819819-052E-B543-8729-7217033C4460}" srcOrd="3" destOrd="0" parTransId="{861F5CA4-0F31-714B-8622-BE3D2222206E}" sibTransId="{67CB8619-0076-A742-A447-149BE35A908A}"/>
    <dgm:cxn modelId="{CDB6BFE7-3889-C341-B164-803F2D0132D7}" srcId="{BCD83843-79EF-5D45-80D3-2F3861F443FB}" destId="{0D40BB66-6CEC-E64B-9742-C9E5716BB7DC}" srcOrd="1" destOrd="0" parTransId="{D9F68F59-B395-CD49-B00B-721244BA0784}" sibTransId="{DCB97129-403E-DE42-B617-819F8E01B697}"/>
    <dgm:cxn modelId="{C91B40EC-38CC-C04A-B6B2-D72704FF8814}" type="presOf" srcId="{4A32236A-68C1-D24B-99E6-1653ADFF981D}" destId="{4F061937-260F-F443-9F32-5042EBFDE53C}" srcOrd="0" destOrd="0" presId="urn:microsoft.com/office/officeart/2005/8/layout/process1"/>
    <dgm:cxn modelId="{812687F6-8AD8-524D-8762-DA1DC2802E58}" type="presOf" srcId="{14EC0B09-351F-BE40-837F-8AFA230AE1A1}" destId="{ED9D1047-FF98-284D-A29A-53DE8E755DE5}" srcOrd="1" destOrd="0" presId="urn:microsoft.com/office/officeart/2005/8/layout/process1"/>
    <dgm:cxn modelId="{CE2F0EBF-34D2-BA45-8D68-3FCAEBE61B1C}" type="presParOf" srcId="{11032907-8913-B04C-8984-EE2D81F4643F}" destId="{BC449AFB-DC08-8E4C-B6EB-02676D9D7B84}" srcOrd="0" destOrd="0" presId="urn:microsoft.com/office/officeart/2005/8/layout/process1"/>
    <dgm:cxn modelId="{FB5615F5-F1C6-1945-85A2-9CD0F1F6626B}" type="presParOf" srcId="{11032907-8913-B04C-8984-EE2D81F4643F}" destId="{FED189D0-CC78-4244-B7F6-66088FD6C47F}" srcOrd="1" destOrd="0" presId="urn:microsoft.com/office/officeart/2005/8/layout/process1"/>
    <dgm:cxn modelId="{83F5BFCF-24B5-D14D-A173-786FC765148E}" type="presParOf" srcId="{FED189D0-CC78-4244-B7F6-66088FD6C47F}" destId="{ED9D1047-FF98-284D-A29A-53DE8E755DE5}" srcOrd="0" destOrd="0" presId="urn:microsoft.com/office/officeart/2005/8/layout/process1"/>
    <dgm:cxn modelId="{EA637896-6AB0-844E-98E0-5A2C1C840B9B}" type="presParOf" srcId="{11032907-8913-B04C-8984-EE2D81F4643F}" destId="{B20CFACF-13E5-9645-AA34-0648336D9206}" srcOrd="2" destOrd="0" presId="urn:microsoft.com/office/officeart/2005/8/layout/process1"/>
    <dgm:cxn modelId="{20C66F84-F038-3148-93E3-DE6EADD4FB3E}" type="presParOf" srcId="{11032907-8913-B04C-8984-EE2D81F4643F}" destId="{B0887E9B-CC11-944F-8AEA-2EE7C74AC386}" srcOrd="3" destOrd="0" presId="urn:microsoft.com/office/officeart/2005/8/layout/process1"/>
    <dgm:cxn modelId="{D8F6FEEA-C3CF-4F44-B635-3EB4E3024BF7}" type="presParOf" srcId="{B0887E9B-CC11-944F-8AEA-2EE7C74AC386}" destId="{C82B1667-D200-5344-992E-3B25EACD5044}" srcOrd="0" destOrd="0" presId="urn:microsoft.com/office/officeart/2005/8/layout/process1"/>
    <dgm:cxn modelId="{AAA2C66F-9C05-D044-AD63-41B32449294D}" type="presParOf" srcId="{11032907-8913-B04C-8984-EE2D81F4643F}" destId="{62724BCF-EC47-FC4A-AA84-F03B11EBA26B}" srcOrd="4" destOrd="0" presId="urn:microsoft.com/office/officeart/2005/8/layout/process1"/>
    <dgm:cxn modelId="{278A74BF-EB7C-A347-9566-BE41FB0213D3}" type="presParOf" srcId="{11032907-8913-B04C-8984-EE2D81F4643F}" destId="{4F061937-260F-F443-9F32-5042EBFDE53C}" srcOrd="5" destOrd="0" presId="urn:microsoft.com/office/officeart/2005/8/layout/process1"/>
    <dgm:cxn modelId="{E862A11B-C11D-7C4A-809B-48E831FA398F}" type="presParOf" srcId="{4F061937-260F-F443-9F32-5042EBFDE53C}" destId="{B5CB1367-EFC5-9C4E-91C3-11E69A1A2A72}" srcOrd="0" destOrd="0" presId="urn:microsoft.com/office/officeart/2005/8/layout/process1"/>
    <dgm:cxn modelId="{51E3EA58-F7C8-354C-823A-914BF6219F5A}" type="presParOf" srcId="{11032907-8913-B04C-8984-EE2D81F4643F}" destId="{B5C678E2-6360-FD4D-9B83-B1D05DA5A5FD}" srcOrd="6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292CD2-86A9-FB4E-9FC2-076802DD5184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02B388-5D01-5E49-912C-EB8043366619}">
      <dgm:prSet phldrT="[Text]"/>
      <dgm:spPr/>
      <dgm:t>
        <a:bodyPr/>
        <a:lstStyle/>
        <a:p>
          <a:r>
            <a:rPr lang="en-US" dirty="0"/>
            <a:t>Parse Global Input</a:t>
          </a:r>
        </a:p>
      </dgm:t>
    </dgm:pt>
    <dgm:pt modelId="{D996CCB3-964F-824C-B8C3-14174DF219ED}" type="parTrans" cxnId="{967E5D41-2A2A-774F-B12C-D9AB67E0A23C}">
      <dgm:prSet/>
      <dgm:spPr/>
      <dgm:t>
        <a:bodyPr/>
        <a:lstStyle/>
        <a:p>
          <a:endParaRPr lang="en-US"/>
        </a:p>
      </dgm:t>
    </dgm:pt>
    <dgm:pt modelId="{4FC45F17-9B1C-9E41-95A9-1979735DF5B8}" type="sibTrans" cxnId="{967E5D41-2A2A-774F-B12C-D9AB67E0A23C}">
      <dgm:prSet/>
      <dgm:spPr/>
      <dgm:t>
        <a:bodyPr/>
        <a:lstStyle/>
        <a:p>
          <a:endParaRPr lang="en-US"/>
        </a:p>
      </dgm:t>
    </dgm:pt>
    <dgm:pt modelId="{C0C3EBAD-16CE-7B43-B533-E0AB24609C39}">
      <dgm:prSet phldrT="[Text]"/>
      <dgm:spPr/>
      <dgm:t>
        <a:bodyPr/>
        <a:lstStyle/>
        <a:p>
          <a:r>
            <a:rPr lang="en-US" dirty="0"/>
            <a:t>Calculate Force Vectors</a:t>
          </a:r>
        </a:p>
      </dgm:t>
    </dgm:pt>
    <dgm:pt modelId="{0FEAC601-17C6-604E-AA64-C4950EEF2EF9}" type="parTrans" cxnId="{2E4A0E58-55FE-4341-A6A7-EBA9F36C6228}">
      <dgm:prSet/>
      <dgm:spPr/>
      <dgm:t>
        <a:bodyPr/>
        <a:lstStyle/>
        <a:p>
          <a:endParaRPr lang="en-US"/>
        </a:p>
      </dgm:t>
    </dgm:pt>
    <dgm:pt modelId="{E0E43682-F20A-6943-87B6-D140F70C926B}" type="sibTrans" cxnId="{2E4A0E58-55FE-4341-A6A7-EBA9F36C6228}">
      <dgm:prSet/>
      <dgm:spPr/>
      <dgm:t>
        <a:bodyPr/>
        <a:lstStyle/>
        <a:p>
          <a:endParaRPr lang="en-US"/>
        </a:p>
      </dgm:t>
    </dgm:pt>
    <dgm:pt modelId="{FAEE1AD7-9D02-5542-A2B6-EB10DF534A5D}">
      <dgm:prSet phldrT="[Text]"/>
      <dgm:spPr/>
      <dgm:t>
        <a:bodyPr/>
        <a:lstStyle/>
        <a:p>
          <a:r>
            <a:rPr lang="en-US" dirty="0"/>
            <a:t>Sum Force Vectors and Input</a:t>
          </a:r>
        </a:p>
      </dgm:t>
    </dgm:pt>
    <dgm:pt modelId="{C05B2849-20C5-A145-B88E-383867D8A522}" type="parTrans" cxnId="{F6EB0112-6B66-D443-B2C1-E22FB93001BB}">
      <dgm:prSet/>
      <dgm:spPr/>
      <dgm:t>
        <a:bodyPr/>
        <a:lstStyle/>
        <a:p>
          <a:endParaRPr lang="en-US"/>
        </a:p>
      </dgm:t>
    </dgm:pt>
    <dgm:pt modelId="{CFC4B9F2-A099-F14D-9B78-D6B746C9ADF9}" type="sibTrans" cxnId="{F6EB0112-6B66-D443-B2C1-E22FB93001BB}">
      <dgm:prSet/>
      <dgm:spPr/>
      <dgm:t>
        <a:bodyPr/>
        <a:lstStyle/>
        <a:p>
          <a:endParaRPr lang="en-US"/>
        </a:p>
      </dgm:t>
    </dgm:pt>
    <dgm:pt modelId="{6CEDE99A-5D9E-F045-AF7D-E905A896AF54}">
      <dgm:prSet phldrT="[Text]"/>
      <dgm:spPr/>
      <dgm:t>
        <a:bodyPr/>
        <a:lstStyle/>
        <a:p>
          <a:r>
            <a:rPr lang="en-US" dirty="0"/>
            <a:t>Calculate Motor Inputs</a:t>
          </a:r>
        </a:p>
      </dgm:t>
    </dgm:pt>
    <dgm:pt modelId="{DB0E25DA-A021-9A49-A296-3A88EC5C34D9}" type="parTrans" cxnId="{61711C84-0755-D743-944D-9F0840A53772}">
      <dgm:prSet/>
      <dgm:spPr/>
      <dgm:t>
        <a:bodyPr/>
        <a:lstStyle/>
        <a:p>
          <a:endParaRPr lang="en-US"/>
        </a:p>
      </dgm:t>
    </dgm:pt>
    <dgm:pt modelId="{C433C405-07EE-564D-8AA6-C82C57BC2BB2}" type="sibTrans" cxnId="{61711C84-0755-D743-944D-9F0840A53772}">
      <dgm:prSet/>
      <dgm:spPr/>
      <dgm:t>
        <a:bodyPr/>
        <a:lstStyle/>
        <a:p>
          <a:endParaRPr lang="en-US"/>
        </a:p>
      </dgm:t>
    </dgm:pt>
    <dgm:pt modelId="{B9F70420-729F-B647-AF0E-A9ED86DBB5F9}">
      <dgm:prSet phldrT="[Text]"/>
      <dgm:spPr/>
      <dgm:t>
        <a:bodyPr/>
        <a:lstStyle/>
        <a:p>
          <a:r>
            <a:rPr lang="en-US" dirty="0"/>
            <a:t>Drive Motors</a:t>
          </a:r>
        </a:p>
      </dgm:t>
    </dgm:pt>
    <dgm:pt modelId="{2026903A-23DD-7143-8746-0FD2F885981A}" type="parTrans" cxnId="{6FD0A098-13B8-F74A-9CB7-231F787E7210}">
      <dgm:prSet/>
      <dgm:spPr/>
      <dgm:t>
        <a:bodyPr/>
        <a:lstStyle/>
        <a:p>
          <a:endParaRPr lang="en-US"/>
        </a:p>
      </dgm:t>
    </dgm:pt>
    <dgm:pt modelId="{68591314-F1CD-0040-A94E-D71380E5F25B}" type="sibTrans" cxnId="{6FD0A098-13B8-F74A-9CB7-231F787E7210}">
      <dgm:prSet/>
      <dgm:spPr/>
      <dgm:t>
        <a:bodyPr/>
        <a:lstStyle/>
        <a:p>
          <a:endParaRPr lang="en-US"/>
        </a:p>
      </dgm:t>
    </dgm:pt>
    <dgm:pt modelId="{E00C5696-BE52-9F4F-8F68-5DF20340321F}">
      <dgm:prSet/>
      <dgm:spPr/>
      <dgm:t>
        <a:bodyPr/>
        <a:lstStyle/>
        <a:p>
          <a:r>
            <a:rPr lang="en-US" dirty="0"/>
            <a:t>Servo Height</a:t>
          </a:r>
        </a:p>
      </dgm:t>
    </dgm:pt>
    <dgm:pt modelId="{92C10D5A-7750-5E46-A03A-06A40EA41B75}" type="parTrans" cxnId="{27D809EC-0AA9-5048-8215-A5BCA7F13735}">
      <dgm:prSet/>
      <dgm:spPr/>
      <dgm:t>
        <a:bodyPr/>
        <a:lstStyle/>
        <a:p>
          <a:endParaRPr lang="en-US"/>
        </a:p>
      </dgm:t>
    </dgm:pt>
    <dgm:pt modelId="{8AA07335-BDB8-F84D-A668-7C0454D51762}" type="sibTrans" cxnId="{27D809EC-0AA9-5048-8215-A5BCA7F13735}">
      <dgm:prSet/>
      <dgm:spPr/>
      <dgm:t>
        <a:bodyPr/>
        <a:lstStyle/>
        <a:p>
          <a:endParaRPr lang="en-US"/>
        </a:p>
      </dgm:t>
    </dgm:pt>
    <dgm:pt modelId="{DF263E50-D486-7A40-9195-D740BE325FA8}" type="pres">
      <dgm:prSet presAssocID="{C2292CD2-86A9-FB4E-9FC2-076802DD5184}" presName="cycle" presStyleCnt="0">
        <dgm:presLayoutVars>
          <dgm:dir/>
          <dgm:resizeHandles val="exact"/>
        </dgm:presLayoutVars>
      </dgm:prSet>
      <dgm:spPr/>
    </dgm:pt>
    <dgm:pt modelId="{10A6FB95-21B5-E24A-B7A2-0242E47D3906}" type="pres">
      <dgm:prSet presAssocID="{8202B388-5D01-5E49-912C-EB8043366619}" presName="node" presStyleLbl="node1" presStyleIdx="0" presStyleCnt="6" custRadScaleRad="121523" custRadScaleInc="372694">
        <dgm:presLayoutVars>
          <dgm:bulletEnabled val="1"/>
        </dgm:presLayoutVars>
      </dgm:prSet>
      <dgm:spPr/>
    </dgm:pt>
    <dgm:pt modelId="{EC41B49F-C247-D74D-B5B1-69A220313F68}" type="pres">
      <dgm:prSet presAssocID="{4FC45F17-9B1C-9E41-95A9-1979735DF5B8}" presName="sibTrans" presStyleLbl="sibTrans2D1" presStyleIdx="0" presStyleCnt="6"/>
      <dgm:spPr/>
    </dgm:pt>
    <dgm:pt modelId="{4D17A80D-DDC2-1A4C-848C-C97095626BC6}" type="pres">
      <dgm:prSet presAssocID="{4FC45F17-9B1C-9E41-95A9-1979735DF5B8}" presName="connectorText" presStyleLbl="sibTrans2D1" presStyleIdx="0" presStyleCnt="6"/>
      <dgm:spPr/>
    </dgm:pt>
    <dgm:pt modelId="{35029079-BA24-C141-B60E-E27AE0587306}" type="pres">
      <dgm:prSet presAssocID="{C0C3EBAD-16CE-7B43-B533-E0AB24609C39}" presName="node" presStyleLbl="node1" presStyleIdx="1" presStyleCnt="6" custRadScaleRad="111070" custRadScaleInc="323872">
        <dgm:presLayoutVars>
          <dgm:bulletEnabled val="1"/>
        </dgm:presLayoutVars>
      </dgm:prSet>
      <dgm:spPr/>
    </dgm:pt>
    <dgm:pt modelId="{194FD6AE-A7A1-1A43-9C4F-B67B82CD02D9}" type="pres">
      <dgm:prSet presAssocID="{E0E43682-F20A-6943-87B6-D140F70C926B}" presName="sibTrans" presStyleLbl="sibTrans2D1" presStyleIdx="1" presStyleCnt="6"/>
      <dgm:spPr/>
    </dgm:pt>
    <dgm:pt modelId="{77D64811-B1A7-C946-B8D8-7423AEBB8F01}" type="pres">
      <dgm:prSet presAssocID="{E0E43682-F20A-6943-87B6-D140F70C926B}" presName="connectorText" presStyleLbl="sibTrans2D1" presStyleIdx="1" presStyleCnt="6"/>
      <dgm:spPr/>
    </dgm:pt>
    <dgm:pt modelId="{043E4E2A-BB26-EB47-B735-7768264D325C}" type="pres">
      <dgm:prSet presAssocID="{FAEE1AD7-9D02-5542-A2B6-EB10DF534A5D}" presName="node" presStyleLbl="node1" presStyleIdx="2" presStyleCnt="6" custRadScaleRad="110674" custRadScaleInc="283507">
        <dgm:presLayoutVars>
          <dgm:bulletEnabled val="1"/>
        </dgm:presLayoutVars>
      </dgm:prSet>
      <dgm:spPr/>
    </dgm:pt>
    <dgm:pt modelId="{7B17903A-0F5E-8A4F-AD05-3D66F6C83983}" type="pres">
      <dgm:prSet presAssocID="{CFC4B9F2-A099-F14D-9B78-D6B746C9ADF9}" presName="sibTrans" presStyleLbl="sibTrans2D1" presStyleIdx="2" presStyleCnt="6"/>
      <dgm:spPr/>
    </dgm:pt>
    <dgm:pt modelId="{0663C5C4-2293-9F45-933E-2F2CF391656F}" type="pres">
      <dgm:prSet presAssocID="{CFC4B9F2-A099-F14D-9B78-D6B746C9ADF9}" presName="connectorText" presStyleLbl="sibTrans2D1" presStyleIdx="2" presStyleCnt="6"/>
      <dgm:spPr/>
    </dgm:pt>
    <dgm:pt modelId="{CFA23AA5-B824-064F-919A-C96231A18E73}" type="pres">
      <dgm:prSet presAssocID="{6CEDE99A-5D9E-F045-AF7D-E905A896AF54}" presName="node" presStyleLbl="node1" presStyleIdx="3" presStyleCnt="6" custRadScaleRad="122395" custRadScaleInc="237517">
        <dgm:presLayoutVars>
          <dgm:bulletEnabled val="1"/>
        </dgm:presLayoutVars>
      </dgm:prSet>
      <dgm:spPr/>
    </dgm:pt>
    <dgm:pt modelId="{238FB8C5-D560-814B-95A5-45C1CE40890D}" type="pres">
      <dgm:prSet presAssocID="{C433C405-07EE-564D-8AA6-C82C57BC2BB2}" presName="sibTrans" presStyleLbl="sibTrans2D1" presStyleIdx="3" presStyleCnt="6"/>
      <dgm:spPr/>
    </dgm:pt>
    <dgm:pt modelId="{353009E5-5854-5A4C-9F4B-0B5B8D15C5B2}" type="pres">
      <dgm:prSet presAssocID="{C433C405-07EE-564D-8AA6-C82C57BC2BB2}" presName="connectorText" presStyleLbl="sibTrans2D1" presStyleIdx="3" presStyleCnt="6"/>
      <dgm:spPr/>
    </dgm:pt>
    <dgm:pt modelId="{944937F5-FCB4-DA49-ABDF-506F68323652}" type="pres">
      <dgm:prSet presAssocID="{B9F70420-729F-B647-AF0E-A9ED86DBB5F9}" presName="node" presStyleLbl="node1" presStyleIdx="4" presStyleCnt="6" custRadScaleRad="49061" custRadScaleInc="159862">
        <dgm:presLayoutVars>
          <dgm:bulletEnabled val="1"/>
        </dgm:presLayoutVars>
      </dgm:prSet>
      <dgm:spPr/>
    </dgm:pt>
    <dgm:pt modelId="{B1CF5C5B-4B10-DD44-ACA0-2F6E09531BC9}" type="pres">
      <dgm:prSet presAssocID="{68591314-F1CD-0040-A94E-D71380E5F25B}" presName="sibTrans" presStyleLbl="sibTrans2D1" presStyleIdx="4" presStyleCnt="6"/>
      <dgm:spPr/>
    </dgm:pt>
    <dgm:pt modelId="{F3695057-8872-134C-9D38-90A574607647}" type="pres">
      <dgm:prSet presAssocID="{68591314-F1CD-0040-A94E-D71380E5F25B}" presName="connectorText" presStyleLbl="sibTrans2D1" presStyleIdx="4" presStyleCnt="6"/>
      <dgm:spPr/>
    </dgm:pt>
    <dgm:pt modelId="{6EA9290F-4324-2D46-9E49-9C320357F252}" type="pres">
      <dgm:prSet presAssocID="{E00C5696-BE52-9F4F-8F68-5DF20340321F}" presName="node" presStyleLbl="node1" presStyleIdx="5" presStyleCnt="6" custRadScaleRad="45630" custRadScaleInc="436232">
        <dgm:presLayoutVars>
          <dgm:bulletEnabled val="1"/>
        </dgm:presLayoutVars>
      </dgm:prSet>
      <dgm:spPr/>
    </dgm:pt>
    <dgm:pt modelId="{A003052C-4CF1-4840-BF93-7BD8EDAAA4EA}" type="pres">
      <dgm:prSet presAssocID="{8AA07335-BDB8-F84D-A668-7C0454D51762}" presName="sibTrans" presStyleLbl="sibTrans2D1" presStyleIdx="5" presStyleCnt="6"/>
      <dgm:spPr/>
    </dgm:pt>
    <dgm:pt modelId="{401B1577-C538-1446-97E4-6F491D15A08E}" type="pres">
      <dgm:prSet presAssocID="{8AA07335-BDB8-F84D-A668-7C0454D51762}" presName="connectorText" presStyleLbl="sibTrans2D1" presStyleIdx="5" presStyleCnt="6"/>
      <dgm:spPr/>
    </dgm:pt>
  </dgm:ptLst>
  <dgm:cxnLst>
    <dgm:cxn modelId="{F6EB0112-6B66-D443-B2C1-E22FB93001BB}" srcId="{C2292CD2-86A9-FB4E-9FC2-076802DD5184}" destId="{FAEE1AD7-9D02-5542-A2B6-EB10DF534A5D}" srcOrd="2" destOrd="0" parTransId="{C05B2849-20C5-A145-B88E-383867D8A522}" sibTransId="{CFC4B9F2-A099-F14D-9B78-D6B746C9ADF9}"/>
    <dgm:cxn modelId="{847F4225-D353-D746-B0A3-BCA6B9F89C12}" type="presOf" srcId="{E0E43682-F20A-6943-87B6-D140F70C926B}" destId="{194FD6AE-A7A1-1A43-9C4F-B67B82CD02D9}" srcOrd="0" destOrd="0" presId="urn:microsoft.com/office/officeart/2005/8/layout/cycle2"/>
    <dgm:cxn modelId="{EED38F2C-1E33-C243-A374-83010944F648}" type="presOf" srcId="{E00C5696-BE52-9F4F-8F68-5DF20340321F}" destId="{6EA9290F-4324-2D46-9E49-9C320357F252}" srcOrd="0" destOrd="0" presId="urn:microsoft.com/office/officeart/2005/8/layout/cycle2"/>
    <dgm:cxn modelId="{4A73C82C-A7AA-A142-816F-97C2497385E1}" type="presOf" srcId="{4FC45F17-9B1C-9E41-95A9-1979735DF5B8}" destId="{EC41B49F-C247-D74D-B5B1-69A220313F68}" srcOrd="0" destOrd="0" presId="urn:microsoft.com/office/officeart/2005/8/layout/cycle2"/>
    <dgm:cxn modelId="{2D47A540-BE08-CC40-B07D-432847511749}" type="presOf" srcId="{CFC4B9F2-A099-F14D-9B78-D6B746C9ADF9}" destId="{7B17903A-0F5E-8A4F-AD05-3D66F6C83983}" srcOrd="0" destOrd="0" presId="urn:microsoft.com/office/officeart/2005/8/layout/cycle2"/>
    <dgm:cxn modelId="{967E5D41-2A2A-774F-B12C-D9AB67E0A23C}" srcId="{C2292CD2-86A9-FB4E-9FC2-076802DD5184}" destId="{8202B388-5D01-5E49-912C-EB8043366619}" srcOrd="0" destOrd="0" parTransId="{D996CCB3-964F-824C-B8C3-14174DF219ED}" sibTransId="{4FC45F17-9B1C-9E41-95A9-1979735DF5B8}"/>
    <dgm:cxn modelId="{DB2B9756-1EC2-654B-9A6A-E7BE9C4B9CCA}" type="presOf" srcId="{68591314-F1CD-0040-A94E-D71380E5F25B}" destId="{F3695057-8872-134C-9D38-90A574607647}" srcOrd="1" destOrd="0" presId="urn:microsoft.com/office/officeart/2005/8/layout/cycle2"/>
    <dgm:cxn modelId="{2E4A0E58-55FE-4341-A6A7-EBA9F36C6228}" srcId="{C2292CD2-86A9-FB4E-9FC2-076802DD5184}" destId="{C0C3EBAD-16CE-7B43-B533-E0AB24609C39}" srcOrd="1" destOrd="0" parTransId="{0FEAC601-17C6-604E-AA64-C4950EEF2EF9}" sibTransId="{E0E43682-F20A-6943-87B6-D140F70C926B}"/>
    <dgm:cxn modelId="{8B997759-9564-7C43-9E22-72C6BA876869}" type="presOf" srcId="{8AA07335-BDB8-F84D-A668-7C0454D51762}" destId="{401B1577-C538-1446-97E4-6F491D15A08E}" srcOrd="1" destOrd="0" presId="urn:microsoft.com/office/officeart/2005/8/layout/cycle2"/>
    <dgm:cxn modelId="{587C765A-82EC-4447-A895-C6F388DD9184}" type="presOf" srcId="{8202B388-5D01-5E49-912C-EB8043366619}" destId="{10A6FB95-21B5-E24A-B7A2-0242E47D3906}" srcOrd="0" destOrd="0" presId="urn:microsoft.com/office/officeart/2005/8/layout/cycle2"/>
    <dgm:cxn modelId="{26C9606B-7EC5-F649-B49F-20EB124CDCBD}" type="presOf" srcId="{FAEE1AD7-9D02-5542-A2B6-EB10DF534A5D}" destId="{043E4E2A-BB26-EB47-B735-7768264D325C}" srcOrd="0" destOrd="0" presId="urn:microsoft.com/office/officeart/2005/8/layout/cycle2"/>
    <dgm:cxn modelId="{E22F3E71-FE8A-B04C-8BFE-346AEE6BDFA4}" type="presOf" srcId="{C0C3EBAD-16CE-7B43-B533-E0AB24609C39}" destId="{35029079-BA24-C141-B60E-E27AE0587306}" srcOrd="0" destOrd="0" presId="urn:microsoft.com/office/officeart/2005/8/layout/cycle2"/>
    <dgm:cxn modelId="{61711C84-0755-D743-944D-9F0840A53772}" srcId="{C2292CD2-86A9-FB4E-9FC2-076802DD5184}" destId="{6CEDE99A-5D9E-F045-AF7D-E905A896AF54}" srcOrd="3" destOrd="0" parTransId="{DB0E25DA-A021-9A49-A296-3A88EC5C34D9}" sibTransId="{C433C405-07EE-564D-8AA6-C82C57BC2BB2}"/>
    <dgm:cxn modelId="{BEAE8794-5623-8D48-A060-CC8088822951}" type="presOf" srcId="{B9F70420-729F-B647-AF0E-A9ED86DBB5F9}" destId="{944937F5-FCB4-DA49-ABDF-506F68323652}" srcOrd="0" destOrd="0" presId="urn:microsoft.com/office/officeart/2005/8/layout/cycle2"/>
    <dgm:cxn modelId="{423C9096-84B1-0146-93B0-D4DF69372537}" type="presOf" srcId="{C433C405-07EE-564D-8AA6-C82C57BC2BB2}" destId="{353009E5-5854-5A4C-9F4B-0B5B8D15C5B2}" srcOrd="1" destOrd="0" presId="urn:microsoft.com/office/officeart/2005/8/layout/cycle2"/>
    <dgm:cxn modelId="{6FD0A098-13B8-F74A-9CB7-231F787E7210}" srcId="{C2292CD2-86A9-FB4E-9FC2-076802DD5184}" destId="{B9F70420-729F-B647-AF0E-A9ED86DBB5F9}" srcOrd="4" destOrd="0" parTransId="{2026903A-23DD-7143-8746-0FD2F885981A}" sibTransId="{68591314-F1CD-0040-A94E-D71380E5F25B}"/>
    <dgm:cxn modelId="{AB88FF9B-AD6C-744A-9FF0-3B1F9D2FDE44}" type="presOf" srcId="{6CEDE99A-5D9E-F045-AF7D-E905A896AF54}" destId="{CFA23AA5-B824-064F-919A-C96231A18E73}" srcOrd="0" destOrd="0" presId="urn:microsoft.com/office/officeart/2005/8/layout/cycle2"/>
    <dgm:cxn modelId="{32BAC1A0-DD8D-E64A-87A8-1F7BD8A19BC1}" type="presOf" srcId="{E0E43682-F20A-6943-87B6-D140F70C926B}" destId="{77D64811-B1A7-C946-B8D8-7423AEBB8F01}" srcOrd="1" destOrd="0" presId="urn:microsoft.com/office/officeart/2005/8/layout/cycle2"/>
    <dgm:cxn modelId="{A77FBFB3-0DA1-E143-93CE-9D0DEA4D6108}" type="presOf" srcId="{C433C405-07EE-564D-8AA6-C82C57BC2BB2}" destId="{238FB8C5-D560-814B-95A5-45C1CE40890D}" srcOrd="0" destOrd="0" presId="urn:microsoft.com/office/officeart/2005/8/layout/cycle2"/>
    <dgm:cxn modelId="{49D443BB-B925-494A-8963-7D683DCDF0B5}" type="presOf" srcId="{4FC45F17-9B1C-9E41-95A9-1979735DF5B8}" destId="{4D17A80D-DDC2-1A4C-848C-C97095626BC6}" srcOrd="1" destOrd="0" presId="urn:microsoft.com/office/officeart/2005/8/layout/cycle2"/>
    <dgm:cxn modelId="{DE42A8C0-9839-7B4E-BE90-3E8CBD93C1F1}" type="presOf" srcId="{C2292CD2-86A9-FB4E-9FC2-076802DD5184}" destId="{DF263E50-D486-7A40-9195-D740BE325FA8}" srcOrd="0" destOrd="0" presId="urn:microsoft.com/office/officeart/2005/8/layout/cycle2"/>
    <dgm:cxn modelId="{AC54B8D4-1D5E-E346-89F6-6A30233BAC8D}" type="presOf" srcId="{CFC4B9F2-A099-F14D-9B78-D6B746C9ADF9}" destId="{0663C5C4-2293-9F45-933E-2F2CF391656F}" srcOrd="1" destOrd="0" presId="urn:microsoft.com/office/officeart/2005/8/layout/cycle2"/>
    <dgm:cxn modelId="{ECB83FE9-8A12-FC4F-8403-C6B69E594B71}" type="presOf" srcId="{8AA07335-BDB8-F84D-A668-7C0454D51762}" destId="{A003052C-4CF1-4840-BF93-7BD8EDAAA4EA}" srcOrd="0" destOrd="0" presId="urn:microsoft.com/office/officeart/2005/8/layout/cycle2"/>
    <dgm:cxn modelId="{27D809EC-0AA9-5048-8215-A5BCA7F13735}" srcId="{C2292CD2-86A9-FB4E-9FC2-076802DD5184}" destId="{E00C5696-BE52-9F4F-8F68-5DF20340321F}" srcOrd="5" destOrd="0" parTransId="{92C10D5A-7750-5E46-A03A-06A40EA41B75}" sibTransId="{8AA07335-BDB8-F84D-A668-7C0454D51762}"/>
    <dgm:cxn modelId="{8D6405F7-C3F6-EB42-A0F6-DDA04CC7136B}" type="presOf" srcId="{68591314-F1CD-0040-A94E-D71380E5F25B}" destId="{B1CF5C5B-4B10-DD44-ACA0-2F6E09531BC9}" srcOrd="0" destOrd="0" presId="urn:microsoft.com/office/officeart/2005/8/layout/cycle2"/>
    <dgm:cxn modelId="{0F12341F-0397-184D-8B8D-932664C76C5E}" type="presParOf" srcId="{DF263E50-D486-7A40-9195-D740BE325FA8}" destId="{10A6FB95-21B5-E24A-B7A2-0242E47D3906}" srcOrd="0" destOrd="0" presId="urn:microsoft.com/office/officeart/2005/8/layout/cycle2"/>
    <dgm:cxn modelId="{179D30A0-79B0-E446-BD92-B4329D8CCA47}" type="presParOf" srcId="{DF263E50-D486-7A40-9195-D740BE325FA8}" destId="{EC41B49F-C247-D74D-B5B1-69A220313F68}" srcOrd="1" destOrd="0" presId="urn:microsoft.com/office/officeart/2005/8/layout/cycle2"/>
    <dgm:cxn modelId="{C737F3EB-F984-4843-8A15-04DA24FFB2CC}" type="presParOf" srcId="{EC41B49F-C247-D74D-B5B1-69A220313F68}" destId="{4D17A80D-DDC2-1A4C-848C-C97095626BC6}" srcOrd="0" destOrd="0" presId="urn:microsoft.com/office/officeart/2005/8/layout/cycle2"/>
    <dgm:cxn modelId="{CBA7F6E9-360D-BF49-8BD2-9DC211DC5D8B}" type="presParOf" srcId="{DF263E50-D486-7A40-9195-D740BE325FA8}" destId="{35029079-BA24-C141-B60E-E27AE0587306}" srcOrd="2" destOrd="0" presId="urn:microsoft.com/office/officeart/2005/8/layout/cycle2"/>
    <dgm:cxn modelId="{8F61C372-0BF8-E64A-9D40-9AD711510338}" type="presParOf" srcId="{DF263E50-D486-7A40-9195-D740BE325FA8}" destId="{194FD6AE-A7A1-1A43-9C4F-B67B82CD02D9}" srcOrd="3" destOrd="0" presId="urn:microsoft.com/office/officeart/2005/8/layout/cycle2"/>
    <dgm:cxn modelId="{E2AAF620-15C3-0C41-BFCA-2642945875C6}" type="presParOf" srcId="{194FD6AE-A7A1-1A43-9C4F-B67B82CD02D9}" destId="{77D64811-B1A7-C946-B8D8-7423AEBB8F01}" srcOrd="0" destOrd="0" presId="urn:microsoft.com/office/officeart/2005/8/layout/cycle2"/>
    <dgm:cxn modelId="{E101EBDE-3A3A-EF42-ABBB-F4B085E75DF3}" type="presParOf" srcId="{DF263E50-D486-7A40-9195-D740BE325FA8}" destId="{043E4E2A-BB26-EB47-B735-7768264D325C}" srcOrd="4" destOrd="0" presId="urn:microsoft.com/office/officeart/2005/8/layout/cycle2"/>
    <dgm:cxn modelId="{252887B5-56CC-5F4D-887F-EEB69DDFBDE9}" type="presParOf" srcId="{DF263E50-D486-7A40-9195-D740BE325FA8}" destId="{7B17903A-0F5E-8A4F-AD05-3D66F6C83983}" srcOrd="5" destOrd="0" presId="urn:microsoft.com/office/officeart/2005/8/layout/cycle2"/>
    <dgm:cxn modelId="{4666907D-39A9-C942-A75C-1DADE6F4533A}" type="presParOf" srcId="{7B17903A-0F5E-8A4F-AD05-3D66F6C83983}" destId="{0663C5C4-2293-9F45-933E-2F2CF391656F}" srcOrd="0" destOrd="0" presId="urn:microsoft.com/office/officeart/2005/8/layout/cycle2"/>
    <dgm:cxn modelId="{37E08A99-2F77-964C-B053-3A53BEACD912}" type="presParOf" srcId="{DF263E50-D486-7A40-9195-D740BE325FA8}" destId="{CFA23AA5-B824-064F-919A-C96231A18E73}" srcOrd="6" destOrd="0" presId="urn:microsoft.com/office/officeart/2005/8/layout/cycle2"/>
    <dgm:cxn modelId="{95372535-D116-BF4A-BD36-D6877C545148}" type="presParOf" srcId="{DF263E50-D486-7A40-9195-D740BE325FA8}" destId="{238FB8C5-D560-814B-95A5-45C1CE40890D}" srcOrd="7" destOrd="0" presId="urn:microsoft.com/office/officeart/2005/8/layout/cycle2"/>
    <dgm:cxn modelId="{9F52DA44-4610-C44A-866E-22D5E3C2C5D3}" type="presParOf" srcId="{238FB8C5-D560-814B-95A5-45C1CE40890D}" destId="{353009E5-5854-5A4C-9F4B-0B5B8D15C5B2}" srcOrd="0" destOrd="0" presId="urn:microsoft.com/office/officeart/2005/8/layout/cycle2"/>
    <dgm:cxn modelId="{20D81B1E-5B90-874C-A852-D474F10AACAB}" type="presParOf" srcId="{DF263E50-D486-7A40-9195-D740BE325FA8}" destId="{944937F5-FCB4-DA49-ABDF-506F68323652}" srcOrd="8" destOrd="0" presId="urn:microsoft.com/office/officeart/2005/8/layout/cycle2"/>
    <dgm:cxn modelId="{7322FEB5-38D8-1443-8401-E369A0BAA980}" type="presParOf" srcId="{DF263E50-D486-7A40-9195-D740BE325FA8}" destId="{B1CF5C5B-4B10-DD44-ACA0-2F6E09531BC9}" srcOrd="9" destOrd="0" presId="urn:microsoft.com/office/officeart/2005/8/layout/cycle2"/>
    <dgm:cxn modelId="{87F75BB4-26E2-4D4C-BD93-5A0566D41D1A}" type="presParOf" srcId="{B1CF5C5B-4B10-DD44-ACA0-2F6E09531BC9}" destId="{F3695057-8872-134C-9D38-90A574607647}" srcOrd="0" destOrd="0" presId="urn:microsoft.com/office/officeart/2005/8/layout/cycle2"/>
    <dgm:cxn modelId="{B1B5C3C0-03EB-C04A-A348-65EB65B5E784}" type="presParOf" srcId="{DF263E50-D486-7A40-9195-D740BE325FA8}" destId="{6EA9290F-4324-2D46-9E49-9C320357F252}" srcOrd="10" destOrd="0" presId="urn:microsoft.com/office/officeart/2005/8/layout/cycle2"/>
    <dgm:cxn modelId="{006C667A-EEAA-D24C-AE89-B8E57D861384}" type="presParOf" srcId="{DF263E50-D486-7A40-9195-D740BE325FA8}" destId="{A003052C-4CF1-4840-BF93-7BD8EDAAA4EA}" srcOrd="11" destOrd="0" presId="urn:microsoft.com/office/officeart/2005/8/layout/cycle2"/>
    <dgm:cxn modelId="{02A744ED-14FA-7642-B077-466C7FFA6D3C}" type="presParOf" srcId="{A003052C-4CF1-4840-BF93-7BD8EDAAA4EA}" destId="{401B1577-C538-1446-97E4-6F491D15A08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729F3C4-1FF6-7C45-A841-499D9E66B74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C091A7D-F5EB-B84C-B90F-51907B7DCCBF}">
      <dgm:prSet phldrT="[Text]"/>
      <dgm:spPr/>
      <dgm:t>
        <a:bodyPr/>
        <a:lstStyle/>
        <a:p>
          <a:r>
            <a:rPr lang="en-US" dirty="0"/>
            <a:t>Read Ping Sensors</a:t>
          </a:r>
        </a:p>
      </dgm:t>
    </dgm:pt>
    <dgm:pt modelId="{8D50E0D1-6273-9F4F-878A-87B8AFAEECBF}" type="parTrans" cxnId="{0EBD8516-E498-D845-B93A-0DDC6F3C5A15}">
      <dgm:prSet/>
      <dgm:spPr/>
      <dgm:t>
        <a:bodyPr/>
        <a:lstStyle/>
        <a:p>
          <a:endParaRPr lang="en-US"/>
        </a:p>
      </dgm:t>
    </dgm:pt>
    <dgm:pt modelId="{F3FDB000-29C7-1740-B5F2-E500E7A96DCE}" type="sibTrans" cxnId="{0EBD8516-E498-D845-B93A-0DDC6F3C5A15}">
      <dgm:prSet/>
      <dgm:spPr/>
      <dgm:t>
        <a:bodyPr/>
        <a:lstStyle/>
        <a:p>
          <a:endParaRPr lang="en-US"/>
        </a:p>
      </dgm:t>
    </dgm:pt>
    <dgm:pt modelId="{BD289DA3-1963-7345-962C-3CC049861D47}">
      <dgm:prSet phldrT="[Text]"/>
      <dgm:spPr/>
      <dgm:t>
        <a:bodyPr/>
        <a:lstStyle/>
        <a:p>
          <a:r>
            <a:rPr lang="en-US" dirty="0"/>
            <a:t>Clean Data</a:t>
          </a:r>
        </a:p>
      </dgm:t>
    </dgm:pt>
    <dgm:pt modelId="{4CF705D6-5192-664F-B1C5-BD206354D8A6}" type="parTrans" cxnId="{6F43A9F9-D9D1-A940-9416-4B2CD53319BB}">
      <dgm:prSet/>
      <dgm:spPr/>
      <dgm:t>
        <a:bodyPr/>
        <a:lstStyle/>
        <a:p>
          <a:endParaRPr lang="en-US"/>
        </a:p>
      </dgm:t>
    </dgm:pt>
    <dgm:pt modelId="{AB612D14-2EE1-7C42-9BDE-2F57DEC34BF2}" type="sibTrans" cxnId="{6F43A9F9-D9D1-A940-9416-4B2CD53319BB}">
      <dgm:prSet/>
      <dgm:spPr/>
      <dgm:t>
        <a:bodyPr/>
        <a:lstStyle/>
        <a:p>
          <a:endParaRPr lang="en-US"/>
        </a:p>
      </dgm:t>
    </dgm:pt>
    <dgm:pt modelId="{07BAC143-5443-B741-B795-88A965DA02B2}">
      <dgm:prSet phldrT="[Text]"/>
      <dgm:spPr/>
      <dgm:t>
        <a:bodyPr/>
        <a:lstStyle/>
        <a:p>
          <a:r>
            <a:rPr lang="en-US" dirty="0"/>
            <a:t>Fire Pings</a:t>
          </a:r>
        </a:p>
      </dgm:t>
    </dgm:pt>
    <dgm:pt modelId="{809BA24C-5E7A-9143-A5B2-9CF439661182}" type="parTrans" cxnId="{04E5F3B5-A2B0-3B4D-9947-712829829D0E}">
      <dgm:prSet/>
      <dgm:spPr/>
      <dgm:t>
        <a:bodyPr/>
        <a:lstStyle/>
        <a:p>
          <a:endParaRPr lang="en-US"/>
        </a:p>
      </dgm:t>
    </dgm:pt>
    <dgm:pt modelId="{A832A8AF-C5CF-9947-845B-CD5EA8BA809D}" type="sibTrans" cxnId="{04E5F3B5-A2B0-3B4D-9947-712829829D0E}">
      <dgm:prSet/>
      <dgm:spPr/>
      <dgm:t>
        <a:bodyPr/>
        <a:lstStyle/>
        <a:p>
          <a:endParaRPr lang="en-US"/>
        </a:p>
      </dgm:t>
    </dgm:pt>
    <dgm:pt modelId="{2DC21104-169D-3449-8249-A3898939D220}" type="pres">
      <dgm:prSet presAssocID="{6729F3C4-1FF6-7C45-A841-499D9E66B743}" presName="Name0" presStyleCnt="0">
        <dgm:presLayoutVars>
          <dgm:dir/>
          <dgm:resizeHandles val="exact"/>
        </dgm:presLayoutVars>
      </dgm:prSet>
      <dgm:spPr/>
    </dgm:pt>
    <dgm:pt modelId="{82E60381-F86F-E748-9A84-BD4577F2EB92}" type="pres">
      <dgm:prSet presAssocID="{AC091A7D-F5EB-B84C-B90F-51907B7DCCBF}" presName="node" presStyleLbl="node1" presStyleIdx="0" presStyleCnt="3" custLinFactY="98072" custLinFactNeighborX="-13386" custLinFactNeighborY="100000">
        <dgm:presLayoutVars>
          <dgm:bulletEnabled val="1"/>
        </dgm:presLayoutVars>
      </dgm:prSet>
      <dgm:spPr/>
    </dgm:pt>
    <dgm:pt modelId="{76CBD3EE-AA30-AA47-A24E-46821F99442A}" type="pres">
      <dgm:prSet presAssocID="{F3FDB000-29C7-1740-B5F2-E500E7A96DCE}" presName="sibTrans" presStyleLbl="sibTrans2D1" presStyleIdx="0" presStyleCnt="2"/>
      <dgm:spPr/>
    </dgm:pt>
    <dgm:pt modelId="{5CBD7AE2-6355-644E-AFAA-8723FBBD2D86}" type="pres">
      <dgm:prSet presAssocID="{F3FDB000-29C7-1740-B5F2-E500E7A96DCE}" presName="connectorText" presStyleLbl="sibTrans2D1" presStyleIdx="0" presStyleCnt="2"/>
      <dgm:spPr/>
    </dgm:pt>
    <dgm:pt modelId="{C55637FE-ADDC-AD49-8E91-A80290F40DAC}" type="pres">
      <dgm:prSet presAssocID="{BD289DA3-1963-7345-962C-3CC049861D47}" presName="node" presStyleLbl="node1" presStyleIdx="1" presStyleCnt="3" custLinFactY="76972" custLinFactNeighborX="-51128" custLinFactNeighborY="100000">
        <dgm:presLayoutVars>
          <dgm:bulletEnabled val="1"/>
        </dgm:presLayoutVars>
      </dgm:prSet>
      <dgm:spPr/>
    </dgm:pt>
    <dgm:pt modelId="{E9165188-D6A7-4E46-98AA-9E2538FCD154}" type="pres">
      <dgm:prSet presAssocID="{AB612D14-2EE1-7C42-9BDE-2F57DEC34BF2}" presName="sibTrans" presStyleLbl="sibTrans2D1" presStyleIdx="1" presStyleCnt="2"/>
      <dgm:spPr/>
    </dgm:pt>
    <dgm:pt modelId="{54A2455C-A449-1749-947E-EC813CF3D41A}" type="pres">
      <dgm:prSet presAssocID="{AB612D14-2EE1-7C42-9BDE-2F57DEC34BF2}" presName="connectorText" presStyleLbl="sibTrans2D1" presStyleIdx="1" presStyleCnt="2"/>
      <dgm:spPr/>
    </dgm:pt>
    <dgm:pt modelId="{9756C9D4-293F-5D4B-83F8-8C3186BF18D8}" type="pres">
      <dgm:prSet presAssocID="{07BAC143-5443-B741-B795-88A965DA02B2}" presName="node" presStyleLbl="node1" presStyleIdx="2" presStyleCnt="3" custLinFactY="77487" custLinFactNeighborX="-90095" custLinFactNeighborY="100000">
        <dgm:presLayoutVars>
          <dgm:bulletEnabled val="1"/>
        </dgm:presLayoutVars>
      </dgm:prSet>
      <dgm:spPr/>
    </dgm:pt>
  </dgm:ptLst>
  <dgm:cxnLst>
    <dgm:cxn modelId="{0EBD8516-E498-D845-B93A-0DDC6F3C5A15}" srcId="{6729F3C4-1FF6-7C45-A841-499D9E66B743}" destId="{AC091A7D-F5EB-B84C-B90F-51907B7DCCBF}" srcOrd="0" destOrd="0" parTransId="{8D50E0D1-6273-9F4F-878A-87B8AFAEECBF}" sibTransId="{F3FDB000-29C7-1740-B5F2-E500E7A96DCE}"/>
    <dgm:cxn modelId="{4FD94D22-F774-4649-BAE5-5E373C817A3A}" type="presOf" srcId="{AC091A7D-F5EB-B84C-B90F-51907B7DCCBF}" destId="{82E60381-F86F-E748-9A84-BD4577F2EB92}" srcOrd="0" destOrd="0" presId="urn:microsoft.com/office/officeart/2005/8/layout/process1"/>
    <dgm:cxn modelId="{726AD433-D54A-8E42-A331-720C0F1B286B}" type="presOf" srcId="{F3FDB000-29C7-1740-B5F2-E500E7A96DCE}" destId="{76CBD3EE-AA30-AA47-A24E-46821F99442A}" srcOrd="0" destOrd="0" presId="urn:microsoft.com/office/officeart/2005/8/layout/process1"/>
    <dgm:cxn modelId="{71E91A83-A743-3245-BF9D-21AC3D7ED965}" type="presOf" srcId="{07BAC143-5443-B741-B795-88A965DA02B2}" destId="{9756C9D4-293F-5D4B-83F8-8C3186BF18D8}" srcOrd="0" destOrd="0" presId="urn:microsoft.com/office/officeart/2005/8/layout/process1"/>
    <dgm:cxn modelId="{A2FB7793-4228-5047-82D0-DA5BF8300414}" type="presOf" srcId="{F3FDB000-29C7-1740-B5F2-E500E7A96DCE}" destId="{5CBD7AE2-6355-644E-AFAA-8723FBBD2D86}" srcOrd="1" destOrd="0" presId="urn:microsoft.com/office/officeart/2005/8/layout/process1"/>
    <dgm:cxn modelId="{AF939BA1-D2BE-6B4C-BB3A-04C4E0B79FE2}" type="presOf" srcId="{BD289DA3-1963-7345-962C-3CC049861D47}" destId="{C55637FE-ADDC-AD49-8E91-A80290F40DAC}" srcOrd="0" destOrd="0" presId="urn:microsoft.com/office/officeart/2005/8/layout/process1"/>
    <dgm:cxn modelId="{04E5F3B5-A2B0-3B4D-9947-712829829D0E}" srcId="{6729F3C4-1FF6-7C45-A841-499D9E66B743}" destId="{07BAC143-5443-B741-B795-88A965DA02B2}" srcOrd="2" destOrd="0" parTransId="{809BA24C-5E7A-9143-A5B2-9CF439661182}" sibTransId="{A832A8AF-C5CF-9947-845B-CD5EA8BA809D}"/>
    <dgm:cxn modelId="{9DF7B0BD-703C-4443-9620-6EE8FC6BEA9A}" type="presOf" srcId="{AB612D14-2EE1-7C42-9BDE-2F57DEC34BF2}" destId="{54A2455C-A449-1749-947E-EC813CF3D41A}" srcOrd="1" destOrd="0" presId="urn:microsoft.com/office/officeart/2005/8/layout/process1"/>
    <dgm:cxn modelId="{BF9250E5-94A5-3442-BCBB-619DB786701D}" type="presOf" srcId="{6729F3C4-1FF6-7C45-A841-499D9E66B743}" destId="{2DC21104-169D-3449-8249-A3898939D220}" srcOrd="0" destOrd="0" presId="urn:microsoft.com/office/officeart/2005/8/layout/process1"/>
    <dgm:cxn modelId="{988CD5E6-D07A-3445-B6C8-9ACF9EE3AE72}" type="presOf" srcId="{AB612D14-2EE1-7C42-9BDE-2F57DEC34BF2}" destId="{E9165188-D6A7-4E46-98AA-9E2538FCD154}" srcOrd="0" destOrd="0" presId="urn:microsoft.com/office/officeart/2005/8/layout/process1"/>
    <dgm:cxn modelId="{6F43A9F9-D9D1-A940-9416-4B2CD53319BB}" srcId="{6729F3C4-1FF6-7C45-A841-499D9E66B743}" destId="{BD289DA3-1963-7345-962C-3CC049861D47}" srcOrd="1" destOrd="0" parTransId="{4CF705D6-5192-664F-B1C5-BD206354D8A6}" sibTransId="{AB612D14-2EE1-7C42-9BDE-2F57DEC34BF2}"/>
    <dgm:cxn modelId="{B8729F94-2511-D840-84E2-A73C7F74B328}" type="presParOf" srcId="{2DC21104-169D-3449-8249-A3898939D220}" destId="{82E60381-F86F-E748-9A84-BD4577F2EB92}" srcOrd="0" destOrd="0" presId="urn:microsoft.com/office/officeart/2005/8/layout/process1"/>
    <dgm:cxn modelId="{42EA9567-FD23-4D45-BEC0-E0B5957B215C}" type="presParOf" srcId="{2DC21104-169D-3449-8249-A3898939D220}" destId="{76CBD3EE-AA30-AA47-A24E-46821F99442A}" srcOrd="1" destOrd="0" presId="urn:microsoft.com/office/officeart/2005/8/layout/process1"/>
    <dgm:cxn modelId="{C7D48476-D435-E848-9220-F5B7C755EFC7}" type="presParOf" srcId="{76CBD3EE-AA30-AA47-A24E-46821F99442A}" destId="{5CBD7AE2-6355-644E-AFAA-8723FBBD2D86}" srcOrd="0" destOrd="0" presId="urn:microsoft.com/office/officeart/2005/8/layout/process1"/>
    <dgm:cxn modelId="{0AC7A321-96B2-144F-9F18-8BF7A95C26B9}" type="presParOf" srcId="{2DC21104-169D-3449-8249-A3898939D220}" destId="{C55637FE-ADDC-AD49-8E91-A80290F40DAC}" srcOrd="2" destOrd="0" presId="urn:microsoft.com/office/officeart/2005/8/layout/process1"/>
    <dgm:cxn modelId="{FFD14562-4BB8-614F-AEBD-3DCC9FC16FF0}" type="presParOf" srcId="{2DC21104-169D-3449-8249-A3898939D220}" destId="{E9165188-D6A7-4E46-98AA-9E2538FCD154}" srcOrd="3" destOrd="0" presId="urn:microsoft.com/office/officeart/2005/8/layout/process1"/>
    <dgm:cxn modelId="{D5E72CBE-857A-1041-8B01-765C7A7E20AA}" type="presParOf" srcId="{E9165188-D6A7-4E46-98AA-9E2538FCD154}" destId="{54A2455C-A449-1749-947E-EC813CF3D41A}" srcOrd="0" destOrd="0" presId="urn:microsoft.com/office/officeart/2005/8/layout/process1"/>
    <dgm:cxn modelId="{0D3BAE40-9E44-D543-903F-38F8B857168D}" type="presParOf" srcId="{2DC21104-169D-3449-8249-A3898939D220}" destId="{9756C9D4-293F-5D4B-83F8-8C3186BF18D8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449AFB-DC08-8E4C-B6EB-02676D9D7B84}">
      <dsp:nvSpPr>
        <dsp:cNvPr id="0" name=""/>
        <dsp:cNvSpPr/>
      </dsp:nvSpPr>
      <dsp:spPr>
        <a:xfrm>
          <a:off x="4892" y="0"/>
          <a:ext cx="2138981" cy="8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Configure </a:t>
          </a:r>
          <a:r>
            <a:rPr lang="en-US" sz="2300" kern="1200"/>
            <a:t>Motor Driver </a:t>
          </a:r>
          <a:endParaRPr lang="en-US" sz="2300" kern="1200" dirty="0"/>
        </a:p>
      </dsp:txBody>
      <dsp:txXfrm>
        <a:off x="29231" y="24339"/>
        <a:ext cx="2090303" cy="782319"/>
      </dsp:txXfrm>
    </dsp:sp>
    <dsp:sp modelId="{FED189D0-CC78-4244-B7F6-66088FD6C47F}">
      <dsp:nvSpPr>
        <dsp:cNvPr id="0" name=""/>
        <dsp:cNvSpPr/>
      </dsp:nvSpPr>
      <dsp:spPr>
        <a:xfrm>
          <a:off x="2357771" y="150264"/>
          <a:ext cx="453464" cy="53046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357771" y="256357"/>
        <a:ext cx="317425" cy="318281"/>
      </dsp:txXfrm>
    </dsp:sp>
    <dsp:sp modelId="{B20CFACF-13E5-9645-AA34-0648336D9206}">
      <dsp:nvSpPr>
        <dsp:cNvPr id="0" name=""/>
        <dsp:cNvSpPr/>
      </dsp:nvSpPr>
      <dsp:spPr>
        <a:xfrm>
          <a:off x="2999466" y="0"/>
          <a:ext cx="2138981" cy="8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Connect to </a:t>
          </a:r>
          <a:r>
            <a:rPr lang="en-US" sz="2300" kern="1200" dirty="0" err="1"/>
            <a:t>BlimpNet</a:t>
          </a:r>
          <a:endParaRPr lang="en-US" sz="2300" kern="1200" dirty="0"/>
        </a:p>
      </dsp:txBody>
      <dsp:txXfrm>
        <a:off x="3023805" y="24339"/>
        <a:ext cx="2090303" cy="782319"/>
      </dsp:txXfrm>
    </dsp:sp>
    <dsp:sp modelId="{B0887E9B-CC11-944F-8AEA-2EE7C74AC386}">
      <dsp:nvSpPr>
        <dsp:cNvPr id="0" name=""/>
        <dsp:cNvSpPr/>
      </dsp:nvSpPr>
      <dsp:spPr>
        <a:xfrm>
          <a:off x="5352345" y="150264"/>
          <a:ext cx="453464" cy="53046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352345" y="256357"/>
        <a:ext cx="317425" cy="318281"/>
      </dsp:txXfrm>
    </dsp:sp>
    <dsp:sp modelId="{62724BCF-EC47-FC4A-AA84-F03B11EBA26B}">
      <dsp:nvSpPr>
        <dsp:cNvPr id="0" name=""/>
        <dsp:cNvSpPr/>
      </dsp:nvSpPr>
      <dsp:spPr>
        <a:xfrm>
          <a:off x="5994040" y="0"/>
          <a:ext cx="2138981" cy="8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Calibrate IMU</a:t>
          </a:r>
        </a:p>
      </dsp:txBody>
      <dsp:txXfrm>
        <a:off x="6018379" y="24339"/>
        <a:ext cx="2090303" cy="782319"/>
      </dsp:txXfrm>
    </dsp:sp>
    <dsp:sp modelId="{4F061937-260F-F443-9F32-5042EBFDE53C}">
      <dsp:nvSpPr>
        <dsp:cNvPr id="0" name=""/>
        <dsp:cNvSpPr/>
      </dsp:nvSpPr>
      <dsp:spPr>
        <a:xfrm>
          <a:off x="8346919" y="150264"/>
          <a:ext cx="453464" cy="53046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346919" y="256357"/>
        <a:ext cx="317425" cy="318281"/>
      </dsp:txXfrm>
    </dsp:sp>
    <dsp:sp modelId="{B5C678E2-6360-FD4D-9B83-B1D05DA5A5FD}">
      <dsp:nvSpPr>
        <dsp:cNvPr id="0" name=""/>
        <dsp:cNvSpPr/>
      </dsp:nvSpPr>
      <dsp:spPr>
        <a:xfrm>
          <a:off x="8988614" y="0"/>
          <a:ext cx="2138981" cy="8309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Begin Firing Pings</a:t>
          </a:r>
        </a:p>
      </dsp:txBody>
      <dsp:txXfrm>
        <a:off x="9012953" y="24339"/>
        <a:ext cx="2090303" cy="7823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6FB95-21B5-E24A-B7A2-0242E47D3906}">
      <dsp:nvSpPr>
        <dsp:cNvPr id="0" name=""/>
        <dsp:cNvSpPr/>
      </dsp:nvSpPr>
      <dsp:spPr>
        <a:xfrm>
          <a:off x="5455040" y="3338557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Parse Global Input</a:t>
          </a:r>
        </a:p>
      </dsp:txBody>
      <dsp:txXfrm>
        <a:off x="5679391" y="3562908"/>
        <a:ext cx="1083260" cy="1083260"/>
      </dsp:txXfrm>
    </dsp:sp>
    <dsp:sp modelId="{EC41B49F-C247-D74D-B5B1-69A220313F68}">
      <dsp:nvSpPr>
        <dsp:cNvPr id="0" name=""/>
        <dsp:cNvSpPr/>
      </dsp:nvSpPr>
      <dsp:spPr>
        <a:xfrm rot="8506079">
          <a:off x="5290870" y="4472661"/>
          <a:ext cx="269494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5363048" y="4551052"/>
        <a:ext cx="188646" cy="310223"/>
      </dsp:txXfrm>
    </dsp:sp>
    <dsp:sp modelId="{35029079-BA24-C141-B60E-E27AE0587306}">
      <dsp:nvSpPr>
        <dsp:cNvPr id="0" name=""/>
        <dsp:cNvSpPr/>
      </dsp:nvSpPr>
      <dsp:spPr>
        <a:xfrm>
          <a:off x="3852249" y="4601280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Calculate Force Vectors</a:t>
          </a:r>
        </a:p>
      </dsp:txBody>
      <dsp:txXfrm>
        <a:off x="4076600" y="4825631"/>
        <a:ext cx="1083260" cy="1083260"/>
      </dsp:txXfrm>
    </dsp:sp>
    <dsp:sp modelId="{194FD6AE-A7A1-1A43-9C4F-B67B82CD02D9}">
      <dsp:nvSpPr>
        <dsp:cNvPr id="0" name=""/>
        <dsp:cNvSpPr/>
      </dsp:nvSpPr>
      <dsp:spPr>
        <a:xfrm rot="10800000">
          <a:off x="3449824" y="5108743"/>
          <a:ext cx="284380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3535138" y="5212150"/>
        <a:ext cx="199066" cy="310223"/>
      </dsp:txXfrm>
    </dsp:sp>
    <dsp:sp modelId="{043E4E2A-BB26-EB47-B735-7768264D325C}">
      <dsp:nvSpPr>
        <dsp:cNvPr id="0" name=""/>
        <dsp:cNvSpPr/>
      </dsp:nvSpPr>
      <dsp:spPr>
        <a:xfrm>
          <a:off x="1783720" y="4601280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Sum Force Vectors and Input</a:t>
          </a:r>
        </a:p>
      </dsp:txBody>
      <dsp:txXfrm>
        <a:off x="2008071" y="4825631"/>
        <a:ext cx="1083260" cy="1083260"/>
      </dsp:txXfrm>
    </dsp:sp>
    <dsp:sp modelId="{7B17903A-0F5E-8A4F-AD05-3D66F6C83983}">
      <dsp:nvSpPr>
        <dsp:cNvPr id="0" name=""/>
        <dsp:cNvSpPr/>
      </dsp:nvSpPr>
      <dsp:spPr>
        <a:xfrm rot="13280403">
          <a:off x="1608393" y="4416320"/>
          <a:ext cx="308501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1689411" y="4550293"/>
        <a:ext cx="215951" cy="310223"/>
      </dsp:txXfrm>
    </dsp:sp>
    <dsp:sp modelId="{CFA23AA5-B824-064F-919A-C96231A18E73}">
      <dsp:nvSpPr>
        <dsp:cNvPr id="0" name=""/>
        <dsp:cNvSpPr/>
      </dsp:nvSpPr>
      <dsp:spPr>
        <a:xfrm>
          <a:off x="196493" y="3204900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Calculate Motor Inputs</a:t>
          </a:r>
        </a:p>
      </dsp:txBody>
      <dsp:txXfrm>
        <a:off x="420844" y="3429251"/>
        <a:ext cx="1083260" cy="1083260"/>
      </dsp:txXfrm>
    </dsp:sp>
    <dsp:sp modelId="{238FB8C5-D560-814B-95A5-45C1CE40890D}">
      <dsp:nvSpPr>
        <dsp:cNvPr id="0" name=""/>
        <dsp:cNvSpPr/>
      </dsp:nvSpPr>
      <dsp:spPr>
        <a:xfrm rot="19308650">
          <a:off x="1621816" y="3090919"/>
          <a:ext cx="261359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630207" y="3218564"/>
        <a:ext cx="182951" cy="310223"/>
      </dsp:txXfrm>
    </dsp:sp>
    <dsp:sp modelId="{944937F5-FCB4-DA49-ABDF-506F68323652}">
      <dsp:nvSpPr>
        <dsp:cNvPr id="0" name=""/>
        <dsp:cNvSpPr/>
      </dsp:nvSpPr>
      <dsp:spPr>
        <a:xfrm>
          <a:off x="1788164" y="1952866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Drive Motors</a:t>
          </a:r>
        </a:p>
      </dsp:txBody>
      <dsp:txXfrm>
        <a:off x="2012515" y="2177217"/>
        <a:ext cx="1083260" cy="1083260"/>
      </dsp:txXfrm>
    </dsp:sp>
    <dsp:sp modelId="{B1CF5C5B-4B10-DD44-ACA0-2F6E09531BC9}">
      <dsp:nvSpPr>
        <dsp:cNvPr id="0" name=""/>
        <dsp:cNvSpPr/>
      </dsp:nvSpPr>
      <dsp:spPr>
        <a:xfrm rot="6629">
          <a:off x="3437193" y="2462304"/>
          <a:ext cx="282028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437193" y="2565629"/>
        <a:ext cx="197420" cy="310223"/>
      </dsp:txXfrm>
    </dsp:sp>
    <dsp:sp modelId="{6EA9290F-4324-2D46-9E49-9C320357F252}">
      <dsp:nvSpPr>
        <dsp:cNvPr id="0" name=""/>
        <dsp:cNvSpPr/>
      </dsp:nvSpPr>
      <dsp:spPr>
        <a:xfrm>
          <a:off x="3852252" y="1956847"/>
          <a:ext cx="1531962" cy="15319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Servo Height</a:t>
          </a:r>
        </a:p>
      </dsp:txBody>
      <dsp:txXfrm>
        <a:off x="4076603" y="2181198"/>
        <a:ext cx="1083260" cy="1083260"/>
      </dsp:txXfrm>
    </dsp:sp>
    <dsp:sp modelId="{A003052C-4CF1-4840-BF93-7BD8EDAAA4EA}">
      <dsp:nvSpPr>
        <dsp:cNvPr id="0" name=""/>
        <dsp:cNvSpPr/>
      </dsp:nvSpPr>
      <dsp:spPr>
        <a:xfrm rot="2445812">
          <a:off x="5258183" y="3149443"/>
          <a:ext cx="309614" cy="51703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269449" y="3222526"/>
        <a:ext cx="216730" cy="3102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60381-F86F-E748-9A84-BD4577F2EB92}">
      <dsp:nvSpPr>
        <dsp:cNvPr id="0" name=""/>
        <dsp:cNvSpPr/>
      </dsp:nvSpPr>
      <dsp:spPr>
        <a:xfrm>
          <a:off x="0" y="2974036"/>
          <a:ext cx="1416969" cy="850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Read Ping Sensors</a:t>
          </a:r>
        </a:p>
      </dsp:txBody>
      <dsp:txXfrm>
        <a:off x="24901" y="2998937"/>
        <a:ext cx="1367167" cy="800379"/>
      </dsp:txXfrm>
    </dsp:sp>
    <dsp:sp modelId="{76CBD3EE-AA30-AA47-A24E-46821F99442A}">
      <dsp:nvSpPr>
        <dsp:cNvPr id="0" name=""/>
        <dsp:cNvSpPr/>
      </dsp:nvSpPr>
      <dsp:spPr>
        <a:xfrm>
          <a:off x="1487404" y="3223423"/>
          <a:ext cx="149322" cy="3514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1487404" y="3293705"/>
        <a:ext cx="104525" cy="210844"/>
      </dsp:txXfrm>
    </dsp:sp>
    <dsp:sp modelId="{C55637FE-ADDC-AD49-8E91-A80290F40DAC}">
      <dsp:nvSpPr>
        <dsp:cNvPr id="0" name=""/>
        <dsp:cNvSpPr/>
      </dsp:nvSpPr>
      <dsp:spPr>
        <a:xfrm>
          <a:off x="1698710" y="2974036"/>
          <a:ext cx="1416969" cy="850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Clean Data</a:t>
          </a:r>
        </a:p>
      </dsp:txBody>
      <dsp:txXfrm>
        <a:off x="1723611" y="2998937"/>
        <a:ext cx="1367167" cy="800379"/>
      </dsp:txXfrm>
    </dsp:sp>
    <dsp:sp modelId="{E9165188-D6A7-4E46-98AA-9E2538FCD154}">
      <dsp:nvSpPr>
        <dsp:cNvPr id="0" name=""/>
        <dsp:cNvSpPr/>
      </dsp:nvSpPr>
      <dsp:spPr>
        <a:xfrm>
          <a:off x="3202161" y="3223423"/>
          <a:ext cx="183341" cy="35140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3202161" y="3293705"/>
        <a:ext cx="128339" cy="210844"/>
      </dsp:txXfrm>
    </dsp:sp>
    <dsp:sp modelId="{9756C9D4-293F-5D4B-83F8-8C3186BF18D8}">
      <dsp:nvSpPr>
        <dsp:cNvPr id="0" name=""/>
        <dsp:cNvSpPr/>
      </dsp:nvSpPr>
      <dsp:spPr>
        <a:xfrm>
          <a:off x="3461607" y="2974036"/>
          <a:ext cx="1416969" cy="8501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Fire Pings</a:t>
          </a:r>
        </a:p>
      </dsp:txBody>
      <dsp:txXfrm>
        <a:off x="3486508" y="2998937"/>
        <a:ext cx="1367167" cy="8003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g>
</file>

<file path=ppt/media/image3.png>
</file>

<file path=ppt/media/image6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382F392-DB49-4AA4-8FE8-68E7A20DFD49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753BEB2-B6BD-4FBB-B32D-280A8B85AB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172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4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979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265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41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90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690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724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034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43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56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84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4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91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49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19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3BEB2-B6BD-4FBB-B32D-280A8B85AB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57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Robust Onboard Multimodal Localization for Unmanned Systems (</a:t>
            </a:r>
            <a:r>
              <a:rPr lang="en-US" dirty="0" err="1">
                <a:solidFill>
                  <a:srgbClr val="000000">
                    <a:tint val="75000"/>
                  </a:srgbClr>
                </a:solidFill>
              </a:rPr>
              <a:t>ROMuLUS</a:t>
            </a:r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) </a:t>
            </a:r>
            <a:r>
              <a:rPr lang="en-US" dirty="0"/>
              <a:t>  </a:t>
            </a:r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‹#›</a:t>
            </a:fld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8"/>
          <a:stretch/>
        </p:blipFill>
        <p:spPr>
          <a:xfrm>
            <a:off x="0" y="0"/>
            <a:ext cx="13817600" cy="123444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826327" y="640080"/>
            <a:ext cx="10049164" cy="457200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ABE0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4" y="1763184"/>
            <a:ext cx="5966691" cy="5257800"/>
          </a:xfrm>
        </p:spPr>
        <p:txBody>
          <a:bodyPr/>
          <a:lstStyle>
            <a:lvl1pPr>
              <a:lnSpc>
                <a:spcPts val="1800"/>
              </a:lnSpc>
              <a:spcAft>
                <a:spcPts val="600"/>
              </a:spcAft>
              <a:defRPr sz="1500"/>
            </a:lvl1pPr>
            <a:lvl2pPr>
              <a:lnSpc>
                <a:spcPts val="1800"/>
              </a:lnSpc>
              <a:spcAft>
                <a:spcPts val="6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lnSpc>
                <a:spcPts val="1800"/>
              </a:lnSpc>
              <a:defRPr sz="1500"/>
            </a:lvl3pPr>
            <a:lvl4pPr>
              <a:lnSpc>
                <a:spcPts val="1800"/>
              </a:lnSpc>
              <a:spcAft>
                <a:spcPts val="300"/>
              </a:spcAft>
              <a:defRPr sz="1500">
                <a:solidFill>
                  <a:schemeClr val="tx1"/>
                </a:solidFill>
              </a:defRPr>
            </a:lvl4pPr>
            <a:lvl5pPr marL="914323" indent="-220645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7191434" y="1763184"/>
            <a:ext cx="5966691" cy="5257800"/>
          </a:xfrm>
        </p:spPr>
        <p:txBody>
          <a:bodyPr/>
          <a:lstStyle>
            <a:lvl1pPr>
              <a:lnSpc>
                <a:spcPts val="1800"/>
              </a:lnSpc>
              <a:spcAft>
                <a:spcPts val="600"/>
              </a:spcAft>
              <a:defRPr sz="1500"/>
            </a:lvl1pPr>
            <a:lvl2pPr>
              <a:lnSpc>
                <a:spcPts val="1800"/>
              </a:lnSpc>
              <a:spcAft>
                <a:spcPts val="6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lnSpc>
                <a:spcPts val="1800"/>
              </a:lnSpc>
              <a:defRPr sz="1500"/>
            </a:lvl3pPr>
            <a:lvl4pPr>
              <a:lnSpc>
                <a:spcPts val="1800"/>
              </a:lnSpc>
              <a:spcAft>
                <a:spcPts val="300"/>
              </a:spcAft>
              <a:defRPr sz="1500">
                <a:solidFill>
                  <a:schemeClr val="tx1"/>
                </a:solidFill>
              </a:defRPr>
            </a:lvl4pPr>
            <a:lvl5pPr>
              <a:defRPr sz="15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4" y="233172"/>
            <a:ext cx="1143000" cy="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59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2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Robust Onboard Multimodal Localization for Unmanned Systems (</a:t>
            </a:r>
            <a:r>
              <a:rPr lang="en-US" dirty="0" err="1">
                <a:solidFill>
                  <a:srgbClr val="000000">
                    <a:tint val="75000"/>
                  </a:srgbClr>
                </a:solidFill>
              </a:rPr>
              <a:t>ROMuLUS</a:t>
            </a:r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) </a:t>
            </a:r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‹#›</a:t>
            </a:fld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8"/>
          <a:stretch/>
        </p:blipFill>
        <p:spPr>
          <a:xfrm>
            <a:off x="0" y="0"/>
            <a:ext cx="13817600" cy="123444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826327" y="640080"/>
            <a:ext cx="10049164" cy="457200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FABE0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4" y="1763184"/>
            <a:ext cx="12530051" cy="5257800"/>
          </a:xfrm>
        </p:spPr>
        <p:txBody>
          <a:bodyPr/>
          <a:lstStyle>
            <a:lvl1pPr>
              <a:lnSpc>
                <a:spcPts val="1800"/>
              </a:lnSpc>
              <a:spcAft>
                <a:spcPts val="600"/>
              </a:spcAft>
              <a:defRPr sz="1500"/>
            </a:lvl1pPr>
            <a:lvl2pPr>
              <a:lnSpc>
                <a:spcPts val="1800"/>
              </a:lnSpc>
              <a:spcAft>
                <a:spcPts val="6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lnSpc>
                <a:spcPts val="1800"/>
              </a:lnSpc>
              <a:defRPr sz="1500"/>
            </a:lvl3pPr>
            <a:lvl4pPr>
              <a:lnSpc>
                <a:spcPts val="1800"/>
              </a:lnSpc>
              <a:spcAft>
                <a:spcPts val="300"/>
              </a:spcAft>
              <a:defRPr sz="1500">
                <a:solidFill>
                  <a:schemeClr val="tx1"/>
                </a:solidFill>
              </a:defRPr>
            </a:lvl4pPr>
            <a:lvl5pPr>
              <a:defRPr u="none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4" y="233172"/>
            <a:ext cx="1143000" cy="76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73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2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tar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074" y="3249892"/>
            <a:ext cx="12530051" cy="457200"/>
          </a:xfrm>
        </p:spPr>
        <p:txBody>
          <a:bodyPr>
            <a:noAutofit/>
          </a:bodyPr>
          <a:lstStyle>
            <a:lvl1pPr>
              <a:defRPr sz="4600" b="1">
                <a:solidFill>
                  <a:srgbClr val="FABE0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4" y="3882430"/>
            <a:ext cx="12530051" cy="2920324"/>
          </a:xfrm>
        </p:spPr>
        <p:txBody>
          <a:bodyPr/>
          <a:lstStyle>
            <a:lvl1pPr>
              <a:lnSpc>
                <a:spcPts val="2000"/>
              </a:lnSpc>
              <a:spcAft>
                <a:spcPts val="600"/>
              </a:spcAft>
              <a:defRPr sz="1800" b="1"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spcAft>
                <a:spcPts val="6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lnSpc>
                <a:spcPts val="1800"/>
              </a:lnSpc>
              <a:defRPr sz="1500">
                <a:solidFill>
                  <a:schemeClr val="bg1"/>
                </a:solidFill>
              </a:defRPr>
            </a:lvl3pPr>
            <a:lvl4pPr>
              <a:lnSpc>
                <a:spcPts val="1800"/>
              </a:lnSpc>
              <a:spcAft>
                <a:spcPts val="300"/>
              </a:spcAft>
              <a:defRPr sz="1500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223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tar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074" y="3249892"/>
            <a:ext cx="12530051" cy="457200"/>
          </a:xfrm>
        </p:spPr>
        <p:txBody>
          <a:bodyPr>
            <a:noAutofit/>
          </a:bodyPr>
          <a:lstStyle>
            <a:lvl1pPr>
              <a:defRPr sz="46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4" y="3882430"/>
            <a:ext cx="12530051" cy="2920324"/>
          </a:xfrm>
        </p:spPr>
        <p:txBody>
          <a:bodyPr/>
          <a:lstStyle>
            <a:lvl1pPr>
              <a:lnSpc>
                <a:spcPts val="2000"/>
              </a:lnSpc>
              <a:spcAft>
                <a:spcPts val="600"/>
              </a:spcAft>
              <a:defRPr sz="18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lnSpc>
                <a:spcPts val="1800"/>
              </a:lnSpc>
              <a:spcAft>
                <a:spcPts val="6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lnSpc>
                <a:spcPts val="1800"/>
              </a:lnSpc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lnSpc>
                <a:spcPts val="1800"/>
              </a:lnSpc>
              <a:spcAft>
                <a:spcPts val="300"/>
              </a:spcAft>
              <a:defRPr sz="1500"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18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0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238568"/>
            <a:ext cx="13817600" cy="1533832"/>
          </a:xfrm>
          <a:prstGeom prst="rect">
            <a:avLst/>
          </a:prstGeom>
          <a:solidFill>
            <a:srgbClr val="0012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074" y="2743200"/>
            <a:ext cx="12561455" cy="2743200"/>
          </a:xfrm>
        </p:spPr>
        <p:txBody>
          <a:bodyPr anchor="t">
            <a:noAutofit/>
          </a:bodyPr>
          <a:lstStyle>
            <a:lvl1pPr>
              <a:lnSpc>
                <a:spcPts val="5100"/>
              </a:lnSpc>
              <a:defRPr sz="4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3" y="6515502"/>
            <a:ext cx="7222836" cy="952107"/>
          </a:xfrm>
        </p:spPr>
        <p:txBody>
          <a:bodyPr anchor="b"/>
          <a:lstStyle>
            <a:lvl1pPr>
              <a:lnSpc>
                <a:spcPts val="1900"/>
              </a:lnSpc>
              <a:spcAft>
                <a:spcPts val="0"/>
              </a:spcAft>
              <a:defRPr sz="1500" b="0">
                <a:solidFill>
                  <a:schemeClr val="bg1"/>
                </a:solidFill>
              </a:defRPr>
            </a:lvl1pPr>
            <a:lvl2pPr>
              <a:lnSpc>
                <a:spcPts val="1900"/>
              </a:lnSpc>
              <a:spcAft>
                <a:spcPts val="0"/>
              </a:spcAft>
              <a:defRPr sz="1500">
                <a:solidFill>
                  <a:schemeClr val="bg2"/>
                </a:solidFill>
              </a:defRPr>
            </a:lvl2pPr>
            <a:lvl3pPr marL="0" indent="0">
              <a:lnSpc>
                <a:spcPts val="1900"/>
              </a:lnSpc>
              <a:spcAft>
                <a:spcPts val="0"/>
              </a:spcAft>
              <a:buFontTx/>
              <a:buNone/>
              <a:defRPr sz="1500" b="1">
                <a:solidFill>
                  <a:schemeClr val="bg1"/>
                </a:solidFill>
              </a:defRPr>
            </a:lvl3pPr>
            <a:lvl4pPr>
              <a:lnSpc>
                <a:spcPts val="2640"/>
              </a:lnSpc>
              <a:spcAft>
                <a:spcPts val="1800"/>
              </a:spcAft>
              <a:defRPr sz="2200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4" name="Picture 3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4" y="457200"/>
            <a:ext cx="1371600" cy="9144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4"/>
          </p:nvPr>
        </p:nvSpPr>
        <p:spPr>
          <a:xfrm>
            <a:off x="8164945" y="6515502"/>
            <a:ext cx="5024582" cy="952107"/>
          </a:xfrm>
        </p:spPr>
        <p:txBody>
          <a:bodyPr anchor="b"/>
          <a:lstStyle>
            <a:lvl1pPr algn="r">
              <a:lnSpc>
                <a:spcPts val="1900"/>
              </a:lnSpc>
              <a:spcAft>
                <a:spcPts val="0"/>
              </a:spcAft>
              <a:defRPr sz="1500" b="1">
                <a:solidFill>
                  <a:schemeClr val="bg1"/>
                </a:solidFill>
              </a:defRPr>
            </a:lvl1pPr>
            <a:lvl2pPr algn="r">
              <a:lnSpc>
                <a:spcPts val="1900"/>
              </a:lnSpc>
              <a:spcAft>
                <a:spcPts val="0"/>
              </a:spcAft>
              <a:defRPr sz="1500">
                <a:solidFill>
                  <a:schemeClr val="bg2"/>
                </a:solidFill>
              </a:defRPr>
            </a:lvl2pPr>
            <a:lvl3pPr marL="0" indent="0" algn="r">
              <a:lnSpc>
                <a:spcPts val="1900"/>
              </a:lnSpc>
              <a:spcAft>
                <a:spcPts val="0"/>
              </a:spcAft>
              <a:buFontTx/>
              <a:buNone/>
              <a:defRPr sz="1500" b="0">
                <a:solidFill>
                  <a:schemeClr val="bg1"/>
                </a:solidFill>
              </a:defRPr>
            </a:lvl3pPr>
            <a:lvl4pPr>
              <a:lnSpc>
                <a:spcPts val="2640"/>
              </a:lnSpc>
              <a:spcAft>
                <a:spcPts val="1800"/>
              </a:spcAft>
              <a:defRPr sz="2200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7" descr="ONR Logo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17697" y="457200"/>
            <a:ext cx="187183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403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073" y="1791094"/>
            <a:ext cx="7802346" cy="2601798"/>
          </a:xfrm>
        </p:spPr>
        <p:txBody>
          <a:bodyPr anchor="b">
            <a:noAutofit/>
          </a:bodyPr>
          <a:lstStyle>
            <a:lvl1pPr>
              <a:lnSpc>
                <a:spcPts val="3899"/>
              </a:lnSpc>
              <a:defRPr sz="34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28073" y="4722841"/>
            <a:ext cx="7222836" cy="952107"/>
          </a:xfrm>
        </p:spPr>
        <p:txBody>
          <a:bodyPr anchor="t"/>
          <a:lstStyle>
            <a:lvl1pPr>
              <a:lnSpc>
                <a:spcPts val="1900"/>
              </a:lnSpc>
              <a:spcAft>
                <a:spcPts val="0"/>
              </a:spcAft>
              <a:defRPr sz="1500" b="1">
                <a:solidFill>
                  <a:schemeClr val="tx2"/>
                </a:solidFill>
              </a:defRPr>
            </a:lvl1pPr>
            <a:lvl2pPr>
              <a:lnSpc>
                <a:spcPts val="1900"/>
              </a:lnSpc>
              <a:spcAft>
                <a:spcPts val="0"/>
              </a:spcAft>
              <a:defRPr sz="1500">
                <a:solidFill>
                  <a:schemeClr val="tx2"/>
                </a:solidFill>
              </a:defRPr>
            </a:lvl2pPr>
            <a:lvl3pPr marL="0" indent="0">
              <a:lnSpc>
                <a:spcPts val="1900"/>
              </a:lnSpc>
              <a:spcAft>
                <a:spcPts val="0"/>
              </a:spcAft>
              <a:buFontTx/>
              <a:buNone/>
              <a:defRPr sz="1500" b="0">
                <a:solidFill>
                  <a:schemeClr val="tx2"/>
                </a:solidFill>
              </a:defRPr>
            </a:lvl3pPr>
            <a:lvl4pPr>
              <a:lnSpc>
                <a:spcPts val="2640"/>
              </a:lnSpc>
              <a:spcAft>
                <a:spcPts val="1800"/>
              </a:spcAft>
              <a:defRPr sz="2200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4" name="Picture 3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9" y="457200"/>
            <a:ext cx="1371600" cy="91440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267782" y="-9426"/>
            <a:ext cx="7549823" cy="7781826"/>
          </a:xfrm>
          <a:custGeom>
            <a:avLst/>
            <a:gdLst>
              <a:gd name="connsiteX0" fmla="*/ 0 w 3657600"/>
              <a:gd name="connsiteY0" fmla="*/ 0 h 7772400"/>
              <a:gd name="connsiteX1" fmla="*/ 3657600 w 3657600"/>
              <a:gd name="connsiteY1" fmla="*/ 0 h 7772400"/>
              <a:gd name="connsiteX2" fmla="*/ 3657600 w 3657600"/>
              <a:gd name="connsiteY2" fmla="*/ 7772400 h 7772400"/>
              <a:gd name="connsiteX3" fmla="*/ 0 w 3657600"/>
              <a:gd name="connsiteY3" fmla="*/ 7772400 h 7772400"/>
              <a:gd name="connsiteX4" fmla="*/ 0 w 3657600"/>
              <a:gd name="connsiteY4" fmla="*/ 0 h 7772400"/>
              <a:gd name="connsiteX0" fmla="*/ 0 w 5495827"/>
              <a:gd name="connsiteY0" fmla="*/ 0 h 7781826"/>
              <a:gd name="connsiteX1" fmla="*/ 5495827 w 5495827"/>
              <a:gd name="connsiteY1" fmla="*/ 9426 h 7781826"/>
              <a:gd name="connsiteX2" fmla="*/ 5495827 w 5495827"/>
              <a:gd name="connsiteY2" fmla="*/ 7781826 h 7781826"/>
              <a:gd name="connsiteX3" fmla="*/ 1838227 w 5495827"/>
              <a:gd name="connsiteY3" fmla="*/ 7781826 h 7781826"/>
              <a:gd name="connsiteX4" fmla="*/ 0 w 5495827"/>
              <a:gd name="connsiteY4" fmla="*/ 0 h 778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827" h="7781826">
                <a:moveTo>
                  <a:pt x="0" y="0"/>
                </a:moveTo>
                <a:lnTo>
                  <a:pt x="5495827" y="9426"/>
                </a:lnTo>
                <a:lnTo>
                  <a:pt x="5495827" y="7781826"/>
                </a:lnTo>
                <a:lnTo>
                  <a:pt x="1838227" y="7781826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320849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9960" y="413818"/>
            <a:ext cx="11917680" cy="150230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4" y="2057400"/>
            <a:ext cx="12561455" cy="5029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49164" y="7203864"/>
            <a:ext cx="3108960" cy="41380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Robust Onboard Multimodal Localization for Unmanned Systems (</a:t>
            </a:r>
            <a:r>
              <a:rPr lang="en-US" dirty="0" err="1">
                <a:solidFill>
                  <a:srgbClr val="000000">
                    <a:tint val="75000"/>
                  </a:srgbClr>
                </a:solidFill>
              </a:rPr>
              <a:t>ROMuLUS</a:t>
            </a:r>
            <a:r>
              <a:rPr lang="en-US" dirty="0">
                <a:solidFill>
                  <a:srgbClr val="000000">
                    <a:tint val="75000"/>
                  </a:srgbClr>
                </a:solidFill>
              </a:rPr>
              <a:t>) </a:t>
            </a:r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‹#›</a:t>
            </a:fld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28073" y="7203864"/>
            <a:ext cx="4663440" cy="413808"/>
          </a:xfrm>
          <a:prstGeom prst="rect">
            <a:avLst/>
          </a:prstGeom>
        </p:spPr>
        <p:txBody>
          <a:bodyPr anchor="ctr"/>
          <a:lstStyle>
            <a:lvl1pPr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Emergent Behavior from Local Sensing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998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6" r:id="rId4"/>
    <p:sldLayoutId id="2147483665" r:id="rId5"/>
    <p:sldLayoutId id="2147483667" r:id="rId6"/>
  </p:sldLayoutIdLst>
  <p:hf hdr="0" dt="0"/>
  <p:txStyles>
    <p:titleStyle>
      <a:lvl1pPr algn="l" defTabSz="1036204" rtl="0" eaLnBrk="1" latinLnBrk="0" hangingPunct="1">
        <a:lnSpc>
          <a:spcPct val="90000"/>
        </a:lnSpc>
        <a:spcBef>
          <a:spcPct val="0"/>
        </a:spcBef>
        <a:buNone/>
        <a:defRPr sz="4600" kern="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036204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Tx/>
        <a:buNone/>
        <a:defRPr sz="1500" kern="1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1036204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Tx/>
        <a:buNone/>
        <a:defRPr sz="1500" b="1" kern="100">
          <a:solidFill>
            <a:schemeClr val="tx2"/>
          </a:solidFill>
          <a:latin typeface="+mn-lt"/>
          <a:ea typeface="+mn-ea"/>
          <a:cs typeface="+mn-cs"/>
        </a:defRPr>
      </a:lvl2pPr>
      <a:lvl3pPr marL="461925" indent="-234930" algn="l" defTabSz="1036204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500" kern="100" baseline="0">
          <a:solidFill>
            <a:schemeClr val="tx1"/>
          </a:solidFill>
          <a:latin typeface="+mn-lt"/>
          <a:ea typeface="+mn-ea"/>
          <a:cs typeface="+mn-cs"/>
        </a:defRPr>
      </a:lvl3pPr>
      <a:lvl4pPr marL="693680" indent="-236518" algn="l" defTabSz="1036204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−"/>
        <a:defRPr sz="1500" b="0" kern="100" baseline="0">
          <a:solidFill>
            <a:schemeClr val="tx1"/>
          </a:solidFill>
          <a:latin typeface="+mn-lt"/>
          <a:ea typeface="+mn-ea"/>
          <a:cs typeface="+mn-cs"/>
        </a:defRPr>
      </a:lvl4pPr>
      <a:lvl5pPr marL="914323" indent="-220645" algn="l" defTabSz="1036204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500" b="0" kern="100">
          <a:solidFill>
            <a:schemeClr val="tx1"/>
          </a:solidFill>
          <a:latin typeface="+mn-lt"/>
          <a:ea typeface="+mn-ea"/>
          <a:cs typeface="+mn-cs"/>
        </a:defRPr>
      </a:lvl5pPr>
      <a:lvl6pPr marL="2849557" indent="-259050" algn="l" defTabSz="1036204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659" indent="-259050" algn="l" defTabSz="1036204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5760" indent="-259050" algn="l" defTabSz="1036204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3861" indent="-259050" algn="l" defTabSz="1036204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02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04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304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406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507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608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6709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4811" algn="l" defTabSz="1036204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804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Design - Goal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Build a LTA agent that would reflect the simulations using onboard computing and sensing alone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Be able to control the swarm’s position and properties using a single centralized controller, regardless of scaling</a:t>
            </a: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F282AA00-A563-6344-A588-E1736B5F9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2DAB3AE-EC2E-B048-8535-E3D17A275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5EF82DFC-20A2-8747-91DD-4C9084BF2C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10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455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Design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Control - Adafruit Feather M0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  <a:ea typeface="Montserrat Light"/>
                <a:cs typeface="Montserrat Light"/>
                <a:sym typeface="Montserrat Light"/>
              </a:rPr>
              <a:t>Communication – Integrated WIFI, UDP Broadcast Client</a:t>
            </a:r>
            <a:endParaRPr lang="en-US" sz="2400" dirty="0">
              <a:solidFill>
                <a:srgbClr val="1A365D"/>
              </a:solidFill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Relative Location - </a:t>
            </a:r>
            <a:r>
              <a:rPr lang="en-US" sz="2400" dirty="0" err="1">
                <a:solidFill>
                  <a:srgbClr val="1A365D"/>
                </a:solidFill>
              </a:rPr>
              <a:t>MaxBotix</a:t>
            </a:r>
            <a:r>
              <a:rPr lang="en-US" sz="2400" dirty="0">
                <a:solidFill>
                  <a:srgbClr val="1A365D"/>
                </a:solidFill>
              </a:rPr>
              <a:t> ping sensors (6-7 per agent)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Orientation – Adafruit BNO055 IMU sensor</a:t>
            </a: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AFD3588E-83D4-F948-8B26-35A0C5C14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6CBBCC3-2D8E-4041-B92B-FEA44414C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8E3A0F06-32A0-7049-B31F-BEE2B56C36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11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085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Design – Ver 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Two envelopes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Differential drive system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Drag sting altitude control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CF1961-A171-AE46-A905-37B865BFB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4476836" y="3629760"/>
            <a:ext cx="4863927" cy="3391224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ONR Logo.png">
            <a:extLst>
              <a:ext uri="{FF2B5EF4-FFF2-40B4-BE49-F238E27FC236}">
                <a16:creationId xmlns:a16="http://schemas.microsoft.com/office/drawing/2014/main" id="{E6C2933A-AEC7-7946-94F7-FF97AB3312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C6DA81E-7819-1A4D-A11F-9E30170C9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5" name="Slide Number Placeholder 16">
            <a:extLst>
              <a:ext uri="{FF2B5EF4-FFF2-40B4-BE49-F238E27FC236}">
                <a16:creationId xmlns:a16="http://schemas.microsoft.com/office/drawing/2014/main" id="{0BF9C483-49F1-5243-88E0-902747D653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12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963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Design – Ver 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Offset Holonomic Drive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1A365D"/>
                </a:solidFill>
              </a:rPr>
              <a:t>Unlike traditional holonomic drives, this drive maintains a forward direction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1A365D"/>
                </a:solidFill>
              </a:rPr>
              <a:t>Simple to control. By just controlling for heading, a correcting moment is applied as a by product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6EEBF4-1DA3-3F48-BFD3-107174D55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410" y="3814606"/>
            <a:ext cx="4040408" cy="32063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4FD83A-9CF0-C54F-8151-88977F51E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902" y="3886200"/>
            <a:ext cx="5316492" cy="3247044"/>
          </a:xfrm>
          <a:prstGeom prst="rect">
            <a:avLst/>
          </a:prstGeom>
        </p:spPr>
      </p:pic>
      <p:pic>
        <p:nvPicPr>
          <p:cNvPr id="10" name="Picture 9" descr="ONR Logo.png">
            <a:extLst>
              <a:ext uri="{FF2B5EF4-FFF2-40B4-BE49-F238E27FC236}">
                <a16:creationId xmlns:a16="http://schemas.microsoft.com/office/drawing/2014/main" id="{5390DA38-93FE-CB42-97D2-0F50A58C39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A7D64D8D-D4B4-DC47-9CD9-15F5C181B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2C24ED3-BA42-0B4A-A746-ADDF6AF863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13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662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Design – Controller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647AA2B-B042-394E-9F1F-29F8360BF8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5372924"/>
              </p:ext>
            </p:extLst>
          </p:nvPr>
        </p:nvGraphicFramePr>
        <p:xfrm>
          <a:off x="503560" y="1895920"/>
          <a:ext cx="11132488" cy="830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Curved Left Arrow 14">
            <a:extLst>
              <a:ext uri="{FF2B5EF4-FFF2-40B4-BE49-F238E27FC236}">
                <a16:creationId xmlns:a16="http://schemas.microsoft.com/office/drawing/2014/main" id="{A16A3188-D4A3-4C44-8FBE-606519D19C59}"/>
              </a:ext>
            </a:extLst>
          </p:cNvPr>
          <p:cNvSpPr/>
          <p:nvPr/>
        </p:nvSpPr>
        <p:spPr>
          <a:xfrm>
            <a:off x="12105263" y="2171742"/>
            <a:ext cx="1400818" cy="3364534"/>
          </a:xfrm>
          <a:prstGeom prst="curvedLeftArrow">
            <a:avLst>
              <a:gd name="adj1" fmla="val 33109"/>
              <a:gd name="adj2" fmla="val 50000"/>
              <a:gd name="adj3" fmla="val 42291"/>
            </a:avLst>
          </a:prstGeom>
          <a:solidFill>
            <a:srgbClr val="1A36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9BF6EC49-F710-974C-9B91-010EB35597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7644791"/>
              </p:ext>
            </p:extLst>
          </p:nvPr>
        </p:nvGraphicFramePr>
        <p:xfrm>
          <a:off x="4898969" y="1168824"/>
          <a:ext cx="7254240" cy="6133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7B5E5571-909F-624B-BCC1-A0EDF803A618}"/>
              </a:ext>
            </a:extLst>
          </p:cNvPr>
          <p:cNvSpPr txBox="1"/>
          <p:nvPr/>
        </p:nvSpPr>
        <p:spPr>
          <a:xfrm>
            <a:off x="7504904" y="4989378"/>
            <a:ext cx="2113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1A365D"/>
                </a:solidFill>
              </a:rPr>
              <a:t>Control Loop</a:t>
            </a: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05C12299-F1C7-294A-9764-1F666BAAAF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3087395"/>
              </p:ext>
            </p:extLst>
          </p:nvPr>
        </p:nvGraphicFramePr>
        <p:xfrm>
          <a:off x="503560" y="3379646"/>
          <a:ext cx="5393965" cy="38242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F73F954F-36D3-2245-9E93-27441D74A5ED}"/>
              </a:ext>
            </a:extLst>
          </p:cNvPr>
          <p:cNvSpPr txBox="1"/>
          <p:nvPr/>
        </p:nvSpPr>
        <p:spPr>
          <a:xfrm>
            <a:off x="539896" y="5460981"/>
            <a:ext cx="2526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1A365D"/>
                </a:solidFill>
              </a:rPr>
              <a:t>Ping Interrupt Service Routine</a:t>
            </a:r>
          </a:p>
        </p:txBody>
      </p:sp>
      <p:pic>
        <p:nvPicPr>
          <p:cNvPr id="20" name="Picture 19" descr="ONR Logo.png">
            <a:extLst>
              <a:ext uri="{FF2B5EF4-FFF2-40B4-BE49-F238E27FC236}">
                <a16:creationId xmlns:a16="http://schemas.microsoft.com/office/drawing/2014/main" id="{B6029795-93C1-7241-9149-998B59CA46E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B24FE4-1ABD-2F48-9BFF-099B3EE41E55}"/>
              </a:ext>
            </a:extLst>
          </p:cNvPr>
          <p:cNvSpPr txBox="1"/>
          <p:nvPr/>
        </p:nvSpPr>
        <p:spPr>
          <a:xfrm>
            <a:off x="503560" y="1362711"/>
            <a:ext cx="199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1A365D"/>
                </a:solidFill>
              </a:rPr>
              <a:t>Setting up…</a:t>
            </a:r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940DBEB2-8A20-A34C-A903-397C45F42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28" name="Slide Number Placeholder 16">
            <a:extLst>
              <a:ext uri="{FF2B5EF4-FFF2-40B4-BE49-F238E27FC236}">
                <a16:creationId xmlns:a16="http://schemas.microsoft.com/office/drawing/2014/main" id="{EE417765-63BC-B040-8EE4-C0D54818C1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14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6843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Preliminary tests have been run to assess the qualitative nature of the blimps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Parameters that need tuning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Virtual force curve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Ping frequency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Ping data filtering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Ping positioning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Altitude PID parameters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1A365D"/>
                </a:solidFill>
              </a:rPr>
              <a:t>Once tuned, Vicon will be used to capture the quantitative response to motor inputs</a:t>
            </a:r>
          </a:p>
          <a:p>
            <a:pPr marL="3429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b="0" dirty="0">
                <a:solidFill>
                  <a:srgbClr val="1A365D"/>
                </a:solidFill>
              </a:rPr>
              <a:t>This data will be used to tune the simulation parameters until the results match</a:t>
            </a:r>
          </a:p>
        </p:txBody>
      </p:sp>
      <p:pic>
        <p:nvPicPr>
          <p:cNvPr id="6" name="Picture 5" descr="ONR Logo.png">
            <a:extLst>
              <a:ext uri="{FF2B5EF4-FFF2-40B4-BE49-F238E27FC236}">
                <a16:creationId xmlns:a16="http://schemas.microsoft.com/office/drawing/2014/main" id="{25EE1C05-4898-DC47-80B1-1D78D2F69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49E3AFE-14DC-554A-94A7-911160BFD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87DEA62-FB02-A04E-920D-C1844B179D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15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901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822AC5-488B-664B-BDC4-DED7FC2A5C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16</a:t>
            </a:fld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9DE1E2-1C2F-9F47-B17F-6040CFFA2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B1101B-BBEF-5643-B4B7-4FED0C3D6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BB76C1-C7BB-684A-BA25-6E3B8D20F8CC}"/>
              </a:ext>
            </a:extLst>
          </p:cNvPr>
          <p:cNvSpPr txBox="1">
            <a:spLocks/>
          </p:cNvSpPr>
          <p:nvPr/>
        </p:nvSpPr>
        <p:spPr>
          <a:xfrm>
            <a:off x="2826327" y="1763184"/>
            <a:ext cx="828715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1036204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500" kern="1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36204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FontTx/>
              <a:buNone/>
              <a:defRPr sz="1500" b="1" kern="1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1925" indent="-234930" algn="l" defTabSz="1036204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500" kern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3680" indent="-236518" algn="l" defTabSz="1036204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−"/>
              <a:defRPr sz="1500" b="0" kern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323" indent="-220645" algn="l" defTabSz="1036204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500" b="0" u="none" kern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49557" indent="-259050" algn="l" defTabSz="1036204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67659" indent="-259050" algn="l" defTabSz="1036204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85760" indent="-259050" algn="l" defTabSz="1036204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3861" indent="-259050" algn="l" defTabSz="1036204" rtl="0" eaLnBrk="1" latinLnBrk="0" hangingPunct="1">
              <a:lnSpc>
                <a:spcPct val="90000"/>
              </a:lnSpc>
              <a:spcBef>
                <a:spcPts val="567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Move the simulation from M</a:t>
            </a:r>
            <a:r>
              <a:rPr lang="en-US" sz="2000" dirty="0"/>
              <a:t>ATLAB</a:t>
            </a:r>
            <a:r>
              <a:rPr lang="en-US" sz="2400" dirty="0"/>
              <a:t> to a faster platform such as Scrimmage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Develop a way for the agents to differentiate between a fellow agent and other objects. This would allow the agents to work in tight spaces without ‘sticking’ to the walls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Expand sensing to a sphere around the agent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Create a global State Space that includes things such as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Average swarm location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Swarm radius/density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Swarm fanning (column or row formations)</a:t>
            </a:r>
            <a:endParaRPr lang="en-US" sz="2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Implement deployable sensors that would allow a centralized controller to use the global State Space and an advanced control to accomplish a task</a:t>
            </a:r>
            <a:endParaRPr lang="en-US" sz="2400" b="0" dirty="0">
              <a:solidFill>
                <a:srgbClr val="1A365D"/>
              </a:solidFill>
            </a:endParaRPr>
          </a:p>
          <a:p>
            <a:pPr marL="342900" lvl="1" indent="-342900">
              <a:lnSpc>
                <a:spcPct val="100000"/>
              </a:lnSpc>
            </a:pPr>
            <a:endParaRPr lang="en-US" sz="2400" b="0" dirty="0">
              <a:solidFill>
                <a:srgbClr val="1A365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243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75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 common form of swarm control leverages virtual forces generated through proximity to neighbors [cite]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Often combined with orientation matching. Such agents are referred to as </a:t>
            </a:r>
            <a:r>
              <a:rPr lang="en-US" sz="2400" dirty="0" err="1"/>
              <a:t>Boids</a:t>
            </a:r>
            <a:r>
              <a:rPr lang="en-US" sz="2400" dirty="0"/>
              <a:t> (shown below)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Easy to implement with global sensing (i.e. Vicon) but this removes the swarm’s portability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FA4ABD-3694-8047-9487-0D49AD788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982" y="4522257"/>
            <a:ext cx="3331636" cy="2498727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E4629093-90AE-354B-A3CB-E222032201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CEA263F8-3988-AC4E-89DD-BE71F3D1C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FD392F6-A0FE-074E-BB5E-2E37C35C77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2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706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Implement virtual force control using onboard sensing and computing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Explore emergent behavior resulting from inherent sensor limitations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Constraints: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No agent-to-agent communication that would reduce scalability 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No specialized sensors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Portable anywhere the agents can operate</a:t>
            </a: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C04CDFFC-260F-794D-A5CB-6DBF6AF9F0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323FE71-62E2-3C40-86CE-7E948DE4F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5" name="Slide Number Placeholder 16">
            <a:extLst>
              <a:ext uri="{FF2B5EF4-FFF2-40B4-BE49-F238E27FC236}">
                <a16:creationId xmlns:a16="http://schemas.microsoft.com/office/drawing/2014/main" id="{8F0AA2F8-3A9D-E44B-A5D6-AE7008AC283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3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954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Used M</a:t>
            </a:r>
            <a:r>
              <a:rPr lang="en-US" sz="1600" dirty="0"/>
              <a:t>ATLAB </a:t>
            </a:r>
            <a:r>
              <a:rPr lang="en-US" sz="2400" dirty="0"/>
              <a:t>to create simulation environments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Allowed me to quickly iterate through possible onboard sensing configurations as I became familiar with blimp design and control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Early simulations used single integrator dynamics</a:t>
            </a:r>
          </a:p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Agents ‘sensed’ closest neighbors and simply moved to their average location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31B6574F-8D19-F544-94F0-BA612A32B4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499DA38-FE1F-4A4D-BDAB-85876283F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B288FF3B-C18D-3446-99EB-28C52D9ACF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4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68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A few obvious problems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Single integrator dynamics are not useful in most cases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Agents cannot always sense their closest neighbors, only the closest neighbors within the sensor’s ‘line of sight’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Did not account for seaweed</a:t>
            </a:r>
            <a:endParaRPr lang="en-US" sz="2400" b="0" dirty="0">
              <a:solidFill>
                <a:srgbClr val="1A365D"/>
              </a:solidFill>
            </a:endParaRP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B2D4CA85-A52F-4D40-BDD6-05DFD8629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B3F9ACE-ACF9-A144-9C4C-786EE9092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32F18981-13A6-FF4B-8C85-69B17A673D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5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389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 - Dynamics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Eventually moved to double integrator dynamics with orientation included as a state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Dampening values approximated with early blimp designs</a:t>
            </a: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A5CD9A96-1BE8-3642-906D-418BFF48A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pic>
        <p:nvPicPr>
          <p:cNvPr id="2054" name="Picture 6" descr="equation.pdf">
            <a:extLst>
              <a:ext uri="{FF2B5EF4-FFF2-40B4-BE49-F238E27FC236}">
                <a16:creationId xmlns:a16="http://schemas.microsoft.com/office/drawing/2014/main" id="{F82571A9-4E7C-AC48-BA20-353C16028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076" y="3802302"/>
            <a:ext cx="8717447" cy="2272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79542DF-CAF8-8B43-AEEF-A5DCE2FE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AF54135-2126-5541-964E-2FEB3127C1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6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8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 - Sensing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Senses the closest neighbors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Up to one neighbor sensed per region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 If a zone had no neighbors within its sensing range, treat as empty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All agents share an orientation. Allows coordinated movement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4C1296-ABBC-E745-B926-C20C3CC7B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00" b="99563" l="2112" r="97937">
                        <a14:foregroundMark x1="6189" y1="33063" x2="6189" y2="33063"/>
                        <a14:foregroundMark x1="10265" y1="31063" x2="8743" y2="33688"/>
                        <a14:foregroundMark x1="13998" y1="25309" x2="2161" y2="32750"/>
                        <a14:foregroundMark x1="2161" y1="32750" x2="8448" y2="48313"/>
                        <a14:foregroundMark x1="8448" y1="48313" x2="19548" y2="37125"/>
                        <a14:foregroundMark x1="19548" y1="37125" x2="13998" y2="26313"/>
                        <a14:foregroundMark x1="22929" y1="22947" x2="33841" y2="3625"/>
                        <a14:foregroundMark x1="17780" y1="32063" x2="18587" y2="30634"/>
                        <a14:foregroundMark x1="33841" y1="3625" x2="47839" y2="4563"/>
                        <a14:foregroundMark x1="47839" y1="4563" x2="61837" y2="3188"/>
                        <a14:foregroundMark x1="61837" y1="3188" x2="75688" y2="6313"/>
                        <a14:foregroundMark x1="75688" y1="6313" x2="97727" y2="51721"/>
                        <a14:foregroundMark x1="92630" y1="64498" x2="80452" y2="85563"/>
                        <a14:foregroundMark x1="80452" y1="85563" x2="68861" y2="96875"/>
                        <a14:foregroundMark x1="39585" y1="99088" x2="33301" y2="99563"/>
                        <a14:foregroundMark x1="68861" y1="96875" x2="42279" y2="98884"/>
                        <a14:foregroundMark x1="33301" y1="99563" x2="30988" y2="95069"/>
                        <a14:foregroundMark x1="13847" y1="57858" x2="11493" y2="46125"/>
                        <a14:foregroundMark x1="11493" y1="46125" x2="17534" y2="32063"/>
                        <a14:foregroundMark x1="35265" y1="94438" x2="36346" y2="96938"/>
                        <a14:foregroundMark x1="40324" y1="98563" x2="34283" y2="97813"/>
                        <a14:foregroundMark x1="40521" y1="97813" x2="31385" y2="94438"/>
                        <a14:foregroundMark x1="30697" y1="94438" x2="30697" y2="94438"/>
                        <a14:foregroundMark x1="30697" y1="94438" x2="31090" y2="94938"/>
                        <a14:foregroundMark x1="50098" y1="39875" x2="34921" y2="8188"/>
                        <a14:foregroundMark x1="34921" y1="8188" x2="64440" y2="1500"/>
                        <a14:foregroundMark x1="64440" y1="1500" x2="67191" y2="19313"/>
                        <a14:foregroundMark x1="67191" y1="19313" x2="61739" y2="37375"/>
                        <a14:foregroundMark x1="61739" y1="37375" x2="48281" y2="41000"/>
                        <a14:foregroundMark x1="48281" y1="41000" x2="50000" y2="41250"/>
                        <a14:foregroundMark x1="74361" y1="7438" x2="76424" y2="2000"/>
                        <a14:foregroundMark x1="33448" y1="4563" x2="19057" y2="32625"/>
                        <a14:foregroundMark x1="34086" y1="6063" x2="37230" y2="2125"/>
                        <a14:foregroundMark x1="93298" y1="61250" x2="97937" y2="49813"/>
                        <a14:foregroundMark x1="91650" y1="65313" x2="92927" y2="62165"/>
                        <a14:foregroundMark x1="97937" y1="49813" x2="92485" y2="37938"/>
                        <a14:backgroundMark x1="13998" y1="64063" x2="13998" y2="64063"/>
                        <a14:backgroundMark x1="15029" y1="69813" x2="15029" y2="69813"/>
                        <a14:backgroundMark x1="16012" y1="68563" x2="15029" y2="63438"/>
                        <a14:backgroundMark x1="11739" y1="57063" x2="29077" y2="91625"/>
                        <a14:backgroundMark x1="11984" y1="57375" x2="16012" y2="68875"/>
                        <a14:backgroundMark x1="12574" y1="57188" x2="14489" y2="61375"/>
                        <a14:backgroundMark x1="12475" y1="56063" x2="13654" y2="59125"/>
                        <a14:backgroundMark x1="22446" y1="22625" x2="18762" y2="30750"/>
                        <a14:backgroundMark x1="14784" y1="26063" x2="13752" y2="25313"/>
                        <a14:backgroundMark x1="14391" y1="25438" x2="13752" y2="24563"/>
                        <a14:backgroundMark x1="30879" y1="94255" x2="29666" y2="93688"/>
                        <a14:backgroundMark x1="42633" y1="99750" x2="40390" y2="98701"/>
                        <a14:backgroundMark x1="29666" y1="93688" x2="28782" y2="92125"/>
                        <a14:backgroundMark x1="92485" y1="67063" x2="98428" y2="53000"/>
                        <a14:backgroundMark x1="98330" y1="54313" x2="98134" y2="53250"/>
                        <a14:backgroundMark x1="98330" y1="52625" x2="91405" y2="71250"/>
                        <a14:backgroundMark x1="91405" y1="71250" x2="99509" y2="55250"/>
                        <a14:backgroundMark x1="99509" y1="55250" x2="98919" y2="52250"/>
                        <a14:backgroundMark x1="98821" y1="51250" x2="92780" y2="67750"/>
                        <a14:backgroundMark x1="92780" y1="67750" x2="98330" y2="52000"/>
                        <a14:backgroundMark x1="93664" y1="64688" x2="93664" y2="64688"/>
                        <a14:backgroundMark x1="93664" y1="64438" x2="92682" y2="66313"/>
                        <a14:backgroundMark x1="93762" y1="61250" x2="93762" y2="61250"/>
                        <a14:backgroundMark x1="93762" y1="61250" x2="93762" y2="63375"/>
                        <a14:backgroundMark x1="98134" y1="66063" x2="97151" y2="65813"/>
                        <a14:backgroundMark x1="96365" y1="61125" x2="95432" y2="62500"/>
                      </a14:backgroundRemoval>
                    </a14:imgEffect>
                  </a14:imgLayer>
                </a14:imgProps>
              </a:ext>
            </a:extLst>
          </a:blip>
          <a:stretch/>
        </p:blipFill>
        <p:spPr>
          <a:xfrm>
            <a:off x="4533536" y="4042945"/>
            <a:ext cx="4285344" cy="3367823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ONR Logo.png">
            <a:extLst>
              <a:ext uri="{FF2B5EF4-FFF2-40B4-BE49-F238E27FC236}">
                <a16:creationId xmlns:a16="http://schemas.microsoft.com/office/drawing/2014/main" id="{BB14E6E5-720D-574D-BF91-F3CD572013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F0EC525-CCE9-D943-A97D-658C09055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6" name="Slide Number Placeholder 16">
            <a:extLst>
              <a:ext uri="{FF2B5EF4-FFF2-40B4-BE49-F238E27FC236}">
                <a16:creationId xmlns:a16="http://schemas.microsoft.com/office/drawing/2014/main" id="{55E05656-DFE2-0448-87E5-B8F25EAB11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7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782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 – Parameter Adjustment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Parameters where adjusted to reveal hidden emergent behavior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Only parameters that could be adjusted globally where explored including;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Virtual force characteristics </a:t>
            </a:r>
          </a:p>
          <a:p>
            <a:pPr marL="1036580" lvl="3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Force profile</a:t>
            </a:r>
          </a:p>
          <a:p>
            <a:pPr marL="1036580" lvl="3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Max force magnitudes</a:t>
            </a:r>
          </a:p>
          <a:p>
            <a:pPr marL="1036580" lvl="3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Equilibrium distance</a:t>
            </a:r>
          </a:p>
          <a:p>
            <a:pPr marL="1036580" lvl="3" indent="-342900">
              <a:lnSpc>
                <a:spcPct val="100000"/>
              </a:lnSpc>
            </a:pPr>
            <a:r>
              <a:rPr lang="en-US" sz="2400" dirty="0">
                <a:solidFill>
                  <a:srgbClr val="1A365D"/>
                </a:solidFill>
              </a:rPr>
              <a:t>Max sensing distance</a:t>
            </a:r>
            <a:endParaRPr lang="en-US" sz="2400" b="0" dirty="0">
              <a:solidFill>
                <a:srgbClr val="1A365D"/>
              </a:solidFill>
            </a:endParaRP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Region based weighting 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Global forces</a:t>
            </a:r>
          </a:p>
          <a:p>
            <a:pPr marL="804825" lvl="2" indent="-342900">
              <a:lnSpc>
                <a:spcPct val="100000"/>
              </a:lnSpc>
            </a:pPr>
            <a:r>
              <a:rPr lang="en-US" sz="2400" b="0" dirty="0">
                <a:solidFill>
                  <a:srgbClr val="1A365D"/>
                </a:solidFill>
              </a:rPr>
              <a:t>Max number of neighbors sensed</a:t>
            </a:r>
          </a:p>
        </p:txBody>
      </p:sp>
      <p:pic>
        <p:nvPicPr>
          <p:cNvPr id="7" name="Picture 6" descr="ONR Logo.png">
            <a:extLst>
              <a:ext uri="{FF2B5EF4-FFF2-40B4-BE49-F238E27FC236}">
                <a16:creationId xmlns:a16="http://schemas.microsoft.com/office/drawing/2014/main" id="{485B0CB4-FC6C-C341-B1BD-C2C63C171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1F57786-6155-7D44-BB9B-A079DB127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048D707E-3FA2-0B4B-810B-2B0BF548FF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8</a:t>
            </a:fld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42B475-8BEC-194D-A806-553510054C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648"/>
          <a:stretch/>
        </p:blipFill>
        <p:spPr>
          <a:xfrm>
            <a:off x="8236687" y="3308324"/>
            <a:ext cx="4311835" cy="307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35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7FD84-5B1E-144E-90D9-BD9E4BF18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 – Emergent Behavior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723ABD-2126-874A-8A1E-0F86132DA9B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26327" y="1763184"/>
            <a:ext cx="8287150" cy="5257800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Basic emergent behavior such as clustering observed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Tuning the virtual force curve parameters allowed ordered ‘crystalline’ formations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A365D"/>
                </a:solidFill>
              </a:rPr>
              <a:t>Regional equilibrium distances and a global force resulted in an ‘Arrow Formation</a:t>
            </a:r>
            <a:r>
              <a:rPr lang="en-US" sz="2400" dirty="0"/>
              <a:t>’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054037-399C-D84B-BE61-CDB2BB8E28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736" t="4997" r="35367" b="6658"/>
          <a:stretch/>
        </p:blipFill>
        <p:spPr>
          <a:xfrm>
            <a:off x="5115100" y="3824201"/>
            <a:ext cx="3587400" cy="3586567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ONR Logo.png">
            <a:extLst>
              <a:ext uri="{FF2B5EF4-FFF2-40B4-BE49-F238E27FC236}">
                <a16:creationId xmlns:a16="http://schemas.microsoft.com/office/drawing/2014/main" id="{3278CC59-5C5A-4C4B-9436-3461B7853C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6269" y="203132"/>
            <a:ext cx="1611854" cy="787400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4F73F90-4B2E-3346-A78C-35B49A29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Emergent Behavior from Local Sensing</a:t>
            </a:r>
            <a:endParaRPr lang="en-US" dirty="0"/>
          </a:p>
        </p:txBody>
      </p:sp>
      <p:sp>
        <p:nvSpPr>
          <p:cNvPr id="15" name="Slide Number Placeholder 16">
            <a:extLst>
              <a:ext uri="{FF2B5EF4-FFF2-40B4-BE49-F238E27FC236}">
                <a16:creationId xmlns:a16="http://schemas.microsoft.com/office/drawing/2014/main" id="{83B761B2-09F2-B745-944A-78FFF1F23E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049164" y="7203864"/>
            <a:ext cx="3108960" cy="413808"/>
          </a:xfrm>
        </p:spPr>
        <p:txBody>
          <a:bodyPr/>
          <a:lstStyle/>
          <a:p>
            <a:fld id="{EC78876D-F60F-416A-9AB8-0484C938732F}" type="slidenum">
              <a:rPr lang="en-US" b="1" smtClean="0">
                <a:solidFill>
                  <a:schemeClr val="tx2"/>
                </a:solidFill>
              </a:rPr>
              <a:pPr/>
              <a:t>9</a:t>
            </a:fld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524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RL PPT">
      <a:dk1>
        <a:sysClr val="windowText" lastClr="000000"/>
      </a:dk1>
      <a:lt1>
        <a:sysClr val="window" lastClr="FFFFFF"/>
      </a:lt1>
      <a:dk2>
        <a:srgbClr val="1B365D"/>
      </a:dk2>
      <a:lt2>
        <a:srgbClr val="FABE07"/>
      </a:lt2>
      <a:accent1>
        <a:srgbClr val="1B365D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US NR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RL_PPT_WideScreen_M10_052616" id="{DD9E120A-AE45-4FCF-9AB0-14AD7E4D1ED6}" vid="{40B21B15-B66C-42A3-9B9F-85D271FBB4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NRL_PPT_WideScreen_M10_052616</Template>
  <TotalTime>2688</TotalTime>
  <Words>758</Words>
  <Application>Microsoft Macintosh PowerPoint</Application>
  <PresentationFormat>Custom</PresentationFormat>
  <Paragraphs>145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Background</vt:lpstr>
      <vt:lpstr>Project Goal</vt:lpstr>
      <vt:lpstr>Simulations</vt:lpstr>
      <vt:lpstr>Simulations</vt:lpstr>
      <vt:lpstr>Simulations - Dynamics</vt:lpstr>
      <vt:lpstr>Simulations - Sensing</vt:lpstr>
      <vt:lpstr>Simulations – Parameter Adjustment</vt:lpstr>
      <vt:lpstr>Simulations – Emergent Behavior</vt:lpstr>
      <vt:lpstr>Agent Design - Goal</vt:lpstr>
      <vt:lpstr>Agent Design</vt:lpstr>
      <vt:lpstr>Agent Design – Ver 1</vt:lpstr>
      <vt:lpstr>Agent Design – Ver 2</vt:lpstr>
      <vt:lpstr>Agent Design – Controller</vt:lpstr>
      <vt:lpstr>Testing</vt:lpstr>
      <vt:lpstr>Future Work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Emergent Behavior from Local Sensing  </dc:title>
  <dc:subject/>
  <dc:creator>Microsoft Office User</dc:creator>
  <cp:keywords/>
  <dc:description/>
  <cp:lastModifiedBy>Richard Hall</cp:lastModifiedBy>
  <cp:revision>162</cp:revision>
  <cp:lastPrinted>2019-08-02T11:26:05Z</cp:lastPrinted>
  <dcterms:created xsi:type="dcterms:W3CDTF">2016-06-13T21:38:11Z</dcterms:created>
  <dcterms:modified xsi:type="dcterms:W3CDTF">2019-08-02T11:26:20Z</dcterms:modified>
  <cp:category/>
</cp:coreProperties>
</file>

<file path=docProps/thumbnail.jpeg>
</file>